
<file path=[Content_Types].xml><?xml version="1.0" encoding="utf-8"?>
<Types xmlns="http://schemas.openxmlformats.org/package/2006/content-types">
  <Default Extension="vml" ContentType="application/vnd.openxmlformats-officedocument.vmlDrawing"/>
  <Default Extension="bin" ContentType="application/vnd.openxmlformats-officedocument.oleObject"/>
  <Default Extension="png" ContentType="image/png"/>
  <Default Extension="jpeg" ContentType="image/jpeg"/>
  <Default Extension="JPG" ContentType="image/.jpg"/>
  <Default Extension="wmf" ContentType="image/x-wm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5" r:id="rId3"/>
  </p:sldMasterIdLst>
  <p:sldIdLst>
    <p:sldId id="256" r:id="rId4"/>
    <p:sldId id="257" r:id="rId5"/>
    <p:sldId id="258" r:id="rId6"/>
    <p:sldId id="552" r:id="rId7"/>
    <p:sldId id="310" r:id="rId8"/>
    <p:sldId id="311" r:id="rId9"/>
    <p:sldId id="312" r:id="rId10"/>
    <p:sldId id="309" r:id="rId11"/>
    <p:sldId id="354" r:id="rId12"/>
    <p:sldId id="355" r:id="rId13"/>
    <p:sldId id="353" r:id="rId14"/>
    <p:sldId id="716" r:id="rId15"/>
    <p:sldId id="717" r:id="rId16"/>
    <p:sldId id="261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3" r:id="rId44"/>
    <p:sldId id="294" r:id="rId45"/>
    <p:sldId id="295" r:id="rId46"/>
    <p:sldId id="296" r:id="rId47"/>
    <p:sldId id="297" r:id="rId48"/>
    <p:sldId id="298" r:id="rId49"/>
    <p:sldId id="333" r:id="rId50"/>
    <p:sldId id="334" r:id="rId51"/>
    <p:sldId id="335" r:id="rId52"/>
    <p:sldId id="336" r:id="rId53"/>
    <p:sldId id="337" r:id="rId54"/>
    <p:sldId id="338" r:id="rId55"/>
    <p:sldId id="339" r:id="rId56"/>
    <p:sldId id="340" r:id="rId57"/>
    <p:sldId id="341" r:id="rId58"/>
    <p:sldId id="342" r:id="rId59"/>
    <p:sldId id="343" r:id="rId60"/>
    <p:sldId id="344" r:id="rId61"/>
    <p:sldId id="345" r:id="rId62"/>
    <p:sldId id="346" r:id="rId63"/>
    <p:sldId id="347" r:id="rId64"/>
    <p:sldId id="349" r:id="rId65"/>
    <p:sldId id="350" r:id="rId66"/>
    <p:sldId id="720" r:id="rId67"/>
    <p:sldId id="721" r:id="rId68"/>
  </p:sldIdLst>
  <p:sldSz cx="10693400" cy="7562850"/>
  <p:notesSz cx="10693400" cy="756285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964"/>
        <p:guide pos="2075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1" Type="http://schemas.openxmlformats.org/officeDocument/2006/relationships/tableStyles" Target="tableStyles.xml"/><Relationship Id="rId70" Type="http://schemas.openxmlformats.org/officeDocument/2006/relationships/viewProps" Target="viewProps.xml"/><Relationship Id="rId7" Type="http://schemas.openxmlformats.org/officeDocument/2006/relationships/slide" Target="slides/slide4.xml"/><Relationship Id="rId69" Type="http://schemas.openxmlformats.org/officeDocument/2006/relationships/presProps" Target="presProps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29.xml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3" Type="http://schemas.openxmlformats.org/officeDocument/2006/relationships/tags" Target="../tags/tag31.xml"/><Relationship Id="rId2" Type="http://schemas.openxmlformats.org/officeDocument/2006/relationships/tags" Target="../tags/tag30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tags" Target="../tags/tag36.xml"/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7" Type="http://schemas.openxmlformats.org/officeDocument/2006/relationships/tags" Target="../tags/tag42.xml"/><Relationship Id="rId6" Type="http://schemas.openxmlformats.org/officeDocument/2006/relationships/tags" Target="../tags/tag41.xml"/><Relationship Id="rId5" Type="http://schemas.openxmlformats.org/officeDocument/2006/relationships/tags" Target="../tags/tag40.xml"/><Relationship Id="rId4" Type="http://schemas.openxmlformats.org/officeDocument/2006/relationships/tags" Target="../tags/tag39.xml"/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6" Type="http://schemas.openxmlformats.org/officeDocument/2006/relationships/tags" Target="../tags/tag47.xml"/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5" Type="http://schemas.openxmlformats.org/officeDocument/2006/relationships/tags" Target="../tags/tag51.xml"/><Relationship Id="rId4" Type="http://schemas.openxmlformats.org/officeDocument/2006/relationships/tags" Target="../tags/tag50.xml"/><Relationship Id="rId3" Type="http://schemas.openxmlformats.org/officeDocument/2006/relationships/tags" Target="../tags/tag49.xml"/><Relationship Id="rId2" Type="http://schemas.openxmlformats.org/officeDocument/2006/relationships/tags" Target="../tags/tag48.xml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5" Type="http://schemas.openxmlformats.org/officeDocument/2006/relationships/tags" Target="../tags/tag55.xml"/><Relationship Id="rId4" Type="http://schemas.openxmlformats.org/officeDocument/2006/relationships/tags" Target="../tags/tag54.xml"/><Relationship Id="rId3" Type="http://schemas.openxmlformats.org/officeDocument/2006/relationships/tags" Target="../tags/tag53.xml"/><Relationship Id="rId2" Type="http://schemas.openxmlformats.org/officeDocument/2006/relationships/tags" Target="../tags/tag5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6" Type="http://schemas.openxmlformats.org/officeDocument/2006/relationships/tags" Target="../tags/tag10.xml"/><Relationship Id="rId5" Type="http://schemas.openxmlformats.org/officeDocument/2006/relationships/tags" Target="../tags/tag9.xml"/><Relationship Id="rId4" Type="http://schemas.openxmlformats.org/officeDocument/2006/relationships/tags" Target="../tags/tag8.xml"/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6" Type="http://schemas.openxmlformats.org/officeDocument/2006/relationships/tags" Target="../tags/tag15.xml"/><Relationship Id="rId5" Type="http://schemas.openxmlformats.org/officeDocument/2006/relationships/tags" Target="../tags/tag14.xml"/><Relationship Id="rId4" Type="http://schemas.openxmlformats.org/officeDocument/2006/relationships/tags" Target="../tags/tag13.xml"/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02005" y="2344483"/>
            <a:ext cx="9089390" cy="1588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04010" y="4235196"/>
            <a:ext cx="7485380" cy="189071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7542" y="476400"/>
            <a:ext cx="9518316" cy="7146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5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587584" y="1429200"/>
            <a:ext cx="4633844" cy="5558000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472015" y="1429200"/>
            <a:ext cx="4633844" cy="5558000"/>
          </a:xfrm>
        </p:spPr>
        <p:txBody>
          <a:bodyPr>
            <a:noAutofit/>
          </a:bodyPr>
          <a:lstStyle>
            <a:lvl1pPr>
              <a:defRPr sz="1405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405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405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405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405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7542" y="476400"/>
            <a:ext cx="9518316" cy="7146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5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587584" y="1429200"/>
            <a:ext cx="4633844" cy="420162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755" b="1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587580" y="1972917"/>
            <a:ext cx="4633807" cy="5020102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5469272" y="1429200"/>
            <a:ext cx="4633844" cy="420162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175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01320" indent="0">
              <a:buNone/>
              <a:defRPr sz="1755" b="1"/>
            </a:lvl2pPr>
            <a:lvl3pPr marL="802005" indent="0">
              <a:buNone/>
              <a:defRPr sz="1580" b="1"/>
            </a:lvl3pPr>
            <a:lvl4pPr marL="1203325" indent="0">
              <a:buNone/>
              <a:defRPr sz="1405" b="1"/>
            </a:lvl4pPr>
            <a:lvl5pPr marL="1604010" indent="0">
              <a:buNone/>
              <a:defRPr sz="1405" b="1"/>
            </a:lvl5pPr>
            <a:lvl6pPr marL="2005330" indent="0">
              <a:buNone/>
              <a:defRPr sz="1405" b="1"/>
            </a:lvl6pPr>
            <a:lvl7pPr marL="2406015" indent="0">
              <a:buNone/>
              <a:defRPr sz="1405" b="1"/>
            </a:lvl7pPr>
            <a:lvl8pPr marL="2807335" indent="0">
              <a:buNone/>
              <a:defRPr sz="1405" b="1"/>
            </a:lvl8pPr>
            <a:lvl9pPr marL="3208020" indent="0">
              <a:buNone/>
              <a:defRPr sz="1405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5469272" y="1972917"/>
            <a:ext cx="4633844" cy="5020102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5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2"/>
            </p:custDataLst>
          </p:nvPr>
        </p:nvSpPr>
        <p:spPr>
          <a:xfrm>
            <a:off x="587584" y="1429200"/>
            <a:ext cx="4633844" cy="5558000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3"/>
            </p:custDataLst>
          </p:nvPr>
        </p:nvSpPr>
        <p:spPr>
          <a:xfrm>
            <a:off x="5472057" y="1429200"/>
            <a:ext cx="4633844" cy="5558000"/>
          </a:xfrm>
        </p:spPr>
        <p:txBody>
          <a:bodyPr vert="horz" lIns="101600" tIns="0" rIns="82550" bIns="0" rtlCol="0">
            <a:norm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2"/>
            </p:custDataLst>
          </p:nvPr>
        </p:nvSpPr>
        <p:spPr>
          <a:xfrm>
            <a:off x="9271766" y="1050405"/>
            <a:ext cx="834092" cy="594276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10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单击此处编辑母版标题样式</a:t>
            </a:r>
            <a:endParaRPr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3"/>
            </p:custDataLst>
          </p:nvPr>
        </p:nvSpPr>
        <p:spPr>
          <a:xfrm>
            <a:off x="587580" y="1050396"/>
            <a:ext cx="8620064" cy="5942767"/>
          </a:xfrm>
        </p:spPr>
        <p:txBody>
          <a:bodyPr vert="eaVert"/>
          <a:lstStyle>
            <a:lvl1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indent="0" eaLnBrk="1" fontAlgn="auto" latinLnBrk="0" hangingPunct="1"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5"/>
            </p:custDataLst>
          </p:nvPr>
        </p:nvSpPr>
        <p:spPr>
          <a:xfrm>
            <a:off x="587584" y="1050405"/>
            <a:ext cx="9518316" cy="555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87542" y="2854299"/>
            <a:ext cx="9518316" cy="991581"/>
          </a:xfrm>
        </p:spPr>
        <p:txBody>
          <a:bodyPr vert="horz" lIns="101600" tIns="38100" rIns="25400" bIns="38100" rtlCol="0" anchor="t" anchorCtr="0">
            <a:no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4735" b="0" i="0" u="none" strike="noStrike" kern="1200" cap="none" spc="600" normalizeH="0" baseline="0" noProof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单击此处编辑标题</a:t>
            </a:r>
            <a:endParaRPr>
              <a:sym typeface="+mn-e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华文中宋" panose="02010600040101010101" charset="-122"/>
                <a:cs typeface="华文中宋" panose="0201060004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1" i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华文中宋" panose="02010600040101010101" charset="-122"/>
                <a:cs typeface="华文中宋" panose="0201060004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34670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507101" y="1739455"/>
            <a:ext cx="4651629" cy="499148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000" b="1" i="0">
                <a:solidFill>
                  <a:schemeClr val="bg1"/>
                </a:solidFill>
                <a:latin typeface="华文中宋" panose="02010600040101010101" charset="-122"/>
                <a:cs typeface="华文中宋" panose="0201060004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zo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2"/>
            </p:custDataLst>
          </p:nvPr>
        </p:nvSpPr>
        <p:spPr>
          <a:xfrm>
            <a:off x="587542" y="2854299"/>
            <a:ext cx="9518316" cy="991581"/>
          </a:xfrm>
        </p:spPr>
        <p:txBody>
          <a:bodyPr lIns="101600" tIns="38100" rIns="25400" bIns="38100" anchor="t" anchorCtr="0">
            <a:noAutofit/>
          </a:bodyPr>
          <a:lstStyle>
            <a:lvl1pPr algn="ctr">
              <a:defRPr sz="4735" b="0" spc="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3"/>
            </p:custDataLst>
          </p:nvPr>
        </p:nvSpPr>
        <p:spPr>
          <a:xfrm>
            <a:off x="587542" y="3932682"/>
            <a:ext cx="9518316" cy="1048724"/>
          </a:xfrm>
        </p:spPr>
        <p:txBody>
          <a:bodyPr lIns="101600" tIns="38100" rIns="76200" bIns="38100">
            <a:no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2105" u="none" strike="noStrike" kern="1200" cap="none" spc="200" normalizeH="0" baseline="0">
                <a:solidFill>
                  <a:schemeClr val="tx1"/>
                </a:solidFill>
                <a:uFillTx/>
              </a:defRPr>
            </a:lvl1pPr>
            <a:lvl2pPr marL="401320" indent="0" algn="ctr">
              <a:buNone/>
              <a:defRPr sz="1755"/>
            </a:lvl2pPr>
            <a:lvl3pPr marL="802005" indent="0" algn="ctr">
              <a:buNone/>
              <a:defRPr sz="1580"/>
            </a:lvl3pPr>
            <a:lvl4pPr marL="1203325" indent="0" algn="ctr">
              <a:buNone/>
              <a:defRPr sz="1405"/>
            </a:lvl4pPr>
            <a:lvl5pPr marL="1604010" indent="0" algn="ctr">
              <a:buNone/>
              <a:defRPr sz="1405"/>
            </a:lvl5pPr>
            <a:lvl6pPr marL="2005330" indent="0" algn="ctr">
              <a:buNone/>
              <a:defRPr sz="1405"/>
            </a:lvl6pPr>
            <a:lvl7pPr marL="2406015" indent="0" algn="ctr">
              <a:buNone/>
              <a:defRPr sz="1405"/>
            </a:lvl7pPr>
            <a:lvl8pPr marL="2807335" indent="0" algn="ctr">
              <a:buNone/>
              <a:defRPr sz="1405"/>
            </a:lvl8pPr>
            <a:lvl9pPr marL="3208020" indent="0" algn="ctr">
              <a:buNone/>
              <a:defRPr sz="1405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7542" y="476400"/>
            <a:ext cx="9518316" cy="714600"/>
          </a:xfrm>
        </p:spPr>
        <p:txBody>
          <a:bodyPr vert="horz" lIns="101600" tIns="38100" rIns="76200" bIns="38100" rtlCol="0" anchor="ctr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55" b="1" i="0" u="none" strike="noStrike" kern="1200" cap="none" spc="200" normalizeH="0" baseline="0" noProof="1" dirty="0">
                <a:solidFill>
                  <a:schemeClr val="tx1"/>
                </a:solidFill>
                <a:uFillTx/>
                <a:latin typeface="+mj-lt"/>
                <a:ea typeface="+mj-ea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3"/>
            </p:custDataLst>
          </p:nvPr>
        </p:nvSpPr>
        <p:spPr>
          <a:xfrm>
            <a:off x="587542" y="1429200"/>
            <a:ext cx="9518316" cy="5559494"/>
          </a:xfrm>
        </p:spPr>
        <p:txBody>
          <a:bodyPr vert="horz" lIns="101600" tIns="0" rIns="82550" bIns="0" rtlCol="0">
            <a:noAutofit/>
          </a:bodyPr>
          <a:lstStyle>
            <a:lvl1pPr marL="200660" marR="0" lvl="0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601345" marR="0" lvl="1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002665" marR="0" lvl="2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403350" marR="0" lvl="3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1804670" marR="0" lvl="4" indent="-20066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405" b="0" i="0" u="none" strike="noStrike" kern="1200" cap="none" spc="15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587584" y="4200183"/>
            <a:ext cx="9518316" cy="689065"/>
          </a:xfrm>
        </p:spPr>
        <p:txBody>
          <a:bodyPr lIns="101600" tIns="38100" rIns="63500" bIns="38100" anchor="t" anchorCtr="0">
            <a:noAutofit/>
          </a:bodyPr>
          <a:lstStyle>
            <a:lvl1pPr>
              <a:defRPr sz="3160" b="0" u="none" strike="noStrike" kern="1200" cap="none" spc="300" normalizeH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FillTx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>
          <a:xfrm>
            <a:off x="587580" y="4975375"/>
            <a:ext cx="9518316" cy="1188778"/>
          </a:xfrm>
        </p:spPr>
        <p:txBody>
          <a:bodyPr lIns="101600" tIns="38100" rIns="76200" bIns="38100">
            <a:noAutofit/>
          </a:bodyPr>
          <a:lstStyle>
            <a:lvl1pPr marL="0" indent="0" eaLnBrk="1" fontAlgn="auto" latinLnBrk="0" hangingPunct="1">
              <a:buNone/>
              <a:defRPr kumimoji="0" lang="zh-CN" altLang="en-US" sz="1405" b="0" i="0" u="none" strike="noStrike" kern="1200" cap="none" spc="150" normalizeH="0" baseline="0" noProof="1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1pPr>
            <a:lvl2pPr marL="401320" indent="0">
              <a:buNone/>
              <a:defRPr sz="1755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58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4pPr>
            <a:lvl5pPr marL="160401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5pPr>
            <a:lvl6pPr marL="200533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6pPr>
            <a:lvl7pPr marL="240601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7pPr>
            <a:lvl8pPr marL="2807335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8pPr>
            <a:lvl9pPr marL="3208020" indent="0">
              <a:buNone/>
              <a:defRPr sz="14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5.xml"/><Relationship Id="rId8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3" Type="http://schemas.openxmlformats.org/officeDocument/2006/relationships/slideLayout" Target="../slideLayouts/slideLayout9.xml"/><Relationship Id="rId2" Type="http://schemas.openxmlformats.org/officeDocument/2006/relationships/slideLayout" Target="../slideLayouts/slideLayout8.xml"/><Relationship Id="rId18" Type="http://schemas.openxmlformats.org/officeDocument/2006/relationships/theme" Target="../theme/theme2.xml"/><Relationship Id="rId17" Type="http://schemas.openxmlformats.org/officeDocument/2006/relationships/tags" Target="../tags/tag61.xml"/><Relationship Id="rId16" Type="http://schemas.openxmlformats.org/officeDocument/2006/relationships/tags" Target="../tags/tag60.xml"/><Relationship Id="rId15" Type="http://schemas.openxmlformats.org/officeDocument/2006/relationships/tags" Target="../tags/tag59.xml"/><Relationship Id="rId14" Type="http://schemas.openxmlformats.org/officeDocument/2006/relationships/tags" Target="../tags/tag58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16.xml"/><Relationship Id="rId1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bk object 17"/>
          <p:cNvSpPr/>
          <p:nvPr/>
        </p:nvSpPr>
        <p:spPr>
          <a:xfrm>
            <a:off x="774839" y="348995"/>
            <a:ext cx="9144000" cy="859155"/>
          </a:xfrm>
          <a:custGeom>
            <a:avLst/>
            <a:gdLst/>
            <a:ahLst/>
            <a:cxnLst/>
            <a:rect l="l" t="t" r="r" b="b"/>
            <a:pathLst>
              <a:path w="9144000" h="859155">
                <a:moveTo>
                  <a:pt x="0" y="0"/>
                </a:moveTo>
                <a:lnTo>
                  <a:pt x="0" y="858774"/>
                </a:lnTo>
                <a:lnTo>
                  <a:pt x="9144000" y="858774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73624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30090" y="361924"/>
            <a:ext cx="2708275" cy="7556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1" i="0">
                <a:solidFill>
                  <a:schemeClr val="bg1"/>
                </a:solidFill>
                <a:latin typeface="华文中宋" panose="02010600040101010101" charset="-122"/>
                <a:cs typeface="华文中宋" panose="02010600040101010101" charset="-122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002412" y="1839061"/>
            <a:ext cx="4851400" cy="25152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1" i="0">
                <a:solidFill>
                  <a:schemeClr val="tx1"/>
                </a:solidFill>
                <a:latin typeface="黑体" panose="02010609060101010101" charset="-122"/>
                <a:cs typeface="黑体" panose="02010609060101010101" charset="-122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635756" y="7033450"/>
            <a:ext cx="3421888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34670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7699248" y="7033450"/>
            <a:ext cx="2459482" cy="37814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/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rotWithShape="0">
          <a:gsLst>
            <a:gs pos="0">
              <a:srgbClr val="FFFFFF"/>
            </a:gs>
            <a:gs pos="100000">
              <a:srgbClr val="DCDCDC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587542" y="476400"/>
            <a:ext cx="9518316" cy="714600"/>
          </a:xfrm>
          <a:prstGeom prst="rect">
            <a:avLst/>
          </a:prstGeom>
        </p:spPr>
        <p:txBody>
          <a:bodyPr vert="horz" lIns="101600" tIns="38100" rIns="76200" bIns="38100" rtlCol="0" anchor="ctr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587542" y="1429200"/>
            <a:ext cx="9518316" cy="5558000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4"/>
            </p:custDataLst>
          </p:nvPr>
        </p:nvSpPr>
        <p:spPr>
          <a:xfrm>
            <a:off x="771607" y="7002455"/>
            <a:ext cx="2368125" cy="349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5"/>
            </p:custDataLst>
          </p:nvPr>
        </p:nvSpPr>
        <p:spPr>
          <a:xfrm>
            <a:off x="3610075" y="7002455"/>
            <a:ext cx="3473250" cy="349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6"/>
            </p:custDataLst>
          </p:nvPr>
        </p:nvSpPr>
        <p:spPr>
          <a:xfrm>
            <a:off x="7552214" y="7002455"/>
            <a:ext cx="2368125" cy="349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5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17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58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57" r:id="rId2"/>
    <p:sldLayoutId id="2147483658" r:id="rId3"/>
    <p:sldLayoutId id="2147483659" r:id="rId4"/>
    <p:sldLayoutId id="2147483660" r:id="rId5"/>
    <p:sldLayoutId id="2147483661" r:id="rId6"/>
    <p:sldLayoutId id="2147483662" r:id="rId7"/>
    <p:sldLayoutId id="2147483663" r:id="rId8"/>
    <p:sldLayoutId id="2147483664" r:id="rId9"/>
    <p:sldLayoutId id="2147483665" r:id="rId10"/>
    <p:sldLayoutId id="2147483666" r:id="rId11"/>
  </p:sldLayoutIdLst>
  <p:txStyles>
    <p:titleStyle>
      <a:lvl1pPr algn="l" defTabSz="802005" rtl="0" eaLnBrk="1" fontAlgn="auto" latinLnBrk="0" hangingPunct="1">
        <a:lnSpc>
          <a:spcPct val="100000"/>
        </a:lnSpc>
        <a:spcBef>
          <a:spcPct val="0"/>
        </a:spcBef>
        <a:buNone/>
        <a:defRPr sz="2455" b="1" u="none" strike="noStrike" kern="1200" cap="none" spc="200" normalizeH="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0066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60134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411605" algn="l"/>
        </a:tabLst>
        <a:defRPr sz="1405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1002665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40335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804670" indent="-200660" algn="l" defTabSz="802005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405" u="none" strike="noStrike" kern="1200" cap="none" spc="150" normalizeH="0" baseline="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220535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606675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300736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408680" indent="-200660" algn="l" defTabSz="802005" rtl="0" eaLnBrk="1" latinLnBrk="0" hangingPunct="1">
        <a:lnSpc>
          <a:spcPct val="90000"/>
        </a:lnSpc>
        <a:spcBef>
          <a:spcPct val="88000"/>
        </a:spcBef>
        <a:buFont typeface="Arial" panose="020B0604020202020204" pitchFamily="34" charset="0"/>
        <a:buChar char="•"/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4pPr>
      <a:lvl5pPr marL="160401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5pPr>
      <a:lvl6pPr marL="200533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6pPr>
      <a:lvl7pPr marL="240601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7pPr>
      <a:lvl8pPr marL="2807335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8pPr>
      <a:lvl9pPr marL="3208020" algn="l" defTabSz="802005" rtl="0" eaLnBrk="1" latinLnBrk="0" hangingPunct="1">
        <a:defRPr sz="158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4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9.wmf"/><Relationship Id="rId1" Type="http://schemas.openxmlformats.org/officeDocument/2006/relationships/oleObject" Target="../embeddings/oleObject4.bin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5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0.wmf"/><Relationship Id="rId1" Type="http://schemas.openxmlformats.org/officeDocument/2006/relationships/oleObject" Target="../embeddings/oleObject5.bin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vmlDrawing" Target="../drawings/vmlDrawing6.vml"/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21.wmf"/><Relationship Id="rId2" Type="http://schemas.openxmlformats.org/officeDocument/2006/relationships/oleObject" Target="../embeddings/oleObject6.bin"/><Relationship Id="rId1" Type="http://schemas.openxmlformats.org/officeDocument/2006/relationships/tags" Target="../tags/tag62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7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22.wmf"/><Relationship Id="rId1" Type="http://schemas.openxmlformats.org/officeDocument/2006/relationships/oleObject" Target="../embeddings/oleObject7.bin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jpeg"/><Relationship Id="rId1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6.png"/><Relationship Id="rId8" Type="http://schemas.openxmlformats.org/officeDocument/2006/relationships/image" Target="../media/image35.png"/><Relationship Id="rId7" Type="http://schemas.openxmlformats.org/officeDocument/2006/relationships/image" Target="../media/image34.png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8" Type="http://schemas.openxmlformats.org/officeDocument/2006/relationships/slideLayout" Target="../slideLayouts/slideLayout2.xml"/><Relationship Id="rId17" Type="http://schemas.openxmlformats.org/officeDocument/2006/relationships/image" Target="../media/image44.png"/><Relationship Id="rId16" Type="http://schemas.openxmlformats.org/officeDocument/2006/relationships/image" Target="../media/image43.png"/><Relationship Id="rId15" Type="http://schemas.openxmlformats.org/officeDocument/2006/relationships/image" Target="../media/image42.png"/><Relationship Id="rId14" Type="http://schemas.openxmlformats.org/officeDocument/2006/relationships/image" Target="../media/image41.png"/><Relationship Id="rId13" Type="http://schemas.openxmlformats.org/officeDocument/2006/relationships/image" Target="../media/image40.png"/><Relationship Id="rId12" Type="http://schemas.openxmlformats.org/officeDocument/2006/relationships/image" Target="../media/image39.png"/><Relationship Id="rId11" Type="http://schemas.openxmlformats.org/officeDocument/2006/relationships/image" Target="../media/image38.png"/><Relationship Id="rId10" Type="http://schemas.openxmlformats.org/officeDocument/2006/relationships/image" Target="../media/image37.png"/><Relationship Id="rId1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image" Target="../media/image45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54.jpeg"/><Relationship Id="rId4" Type="http://schemas.openxmlformats.org/officeDocument/2006/relationships/image" Target="../media/image53.jpeg"/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image" Target="../media/image5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5.xml"/><Relationship Id="rId1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5.png"/><Relationship Id="rId1" Type="http://schemas.openxmlformats.org/officeDocument/2006/relationships/image" Target="../media/image5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7.png"/><Relationship Id="rId2" Type="http://schemas.openxmlformats.org/officeDocument/2006/relationships/image" Target="../media/image56.jpeg"/><Relationship Id="rId1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66.png"/><Relationship Id="rId8" Type="http://schemas.openxmlformats.org/officeDocument/2006/relationships/image" Target="../media/image65.png"/><Relationship Id="rId7" Type="http://schemas.openxmlformats.org/officeDocument/2006/relationships/image" Target="../media/image64.png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3" Type="http://schemas.openxmlformats.org/officeDocument/2006/relationships/slideLayout" Target="../slideLayouts/slideLayout2.xml"/><Relationship Id="rId12" Type="http://schemas.openxmlformats.org/officeDocument/2006/relationships/image" Target="../media/image69.png"/><Relationship Id="rId11" Type="http://schemas.openxmlformats.org/officeDocument/2006/relationships/image" Target="../media/image68.png"/><Relationship Id="rId10" Type="http://schemas.openxmlformats.org/officeDocument/2006/relationships/image" Target="../media/image67.png"/><Relationship Id="rId1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9" Type="http://schemas.openxmlformats.org/officeDocument/2006/relationships/image" Target="../media/image77.png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62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5" Type="http://schemas.openxmlformats.org/officeDocument/2006/relationships/slideLayout" Target="../slideLayouts/slideLayout2.xml"/><Relationship Id="rId14" Type="http://schemas.openxmlformats.org/officeDocument/2006/relationships/image" Target="../media/image82.png"/><Relationship Id="rId13" Type="http://schemas.openxmlformats.org/officeDocument/2006/relationships/image" Target="../media/image81.png"/><Relationship Id="rId12" Type="http://schemas.openxmlformats.org/officeDocument/2006/relationships/image" Target="../media/image80.png"/><Relationship Id="rId11" Type="http://schemas.openxmlformats.org/officeDocument/2006/relationships/image" Target="../media/image79.png"/><Relationship Id="rId10" Type="http://schemas.openxmlformats.org/officeDocument/2006/relationships/image" Target="../media/image78.png"/><Relationship Id="rId1" Type="http://schemas.openxmlformats.org/officeDocument/2006/relationships/image" Target="../media/image7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3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5.png"/><Relationship Id="rId1" Type="http://schemas.openxmlformats.org/officeDocument/2006/relationships/image" Target="../media/image88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image" Target="../media/image91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5.png"/><Relationship Id="rId2" Type="http://schemas.openxmlformats.org/officeDocument/2006/relationships/image" Target="../media/image89.png"/><Relationship Id="rId1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6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7.pn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9.png"/><Relationship Id="rId7" Type="http://schemas.openxmlformats.org/officeDocument/2006/relationships/image" Target="../media/image8.png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3.jpeg"/><Relationship Id="rId4" Type="http://schemas.openxmlformats.org/officeDocument/2006/relationships/image" Target="../media/image102.png"/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image" Target="../media/image9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4.jpe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54.jpeg"/><Relationship Id="rId3" Type="http://schemas.openxmlformats.org/officeDocument/2006/relationships/image" Target="../media/image53.jpeg"/><Relationship Id="rId2" Type="http://schemas.openxmlformats.org/officeDocument/2006/relationships/image" Target="../media/image52.jpeg"/><Relationship Id="rId1" Type="http://schemas.openxmlformats.org/officeDocument/2006/relationships/image" Target="../media/image51.jpe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6.png"/><Relationship Id="rId1" Type="http://schemas.openxmlformats.org/officeDocument/2006/relationships/image" Target="../media/image105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7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9.png"/><Relationship Id="rId1" Type="http://schemas.openxmlformats.org/officeDocument/2006/relationships/image" Target="../media/image108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0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2.jpeg"/><Relationship Id="rId1" Type="http://schemas.openxmlformats.org/officeDocument/2006/relationships/image" Target="../media/image11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14.png"/><Relationship Id="rId1" Type="http://schemas.openxmlformats.org/officeDocument/2006/relationships/image" Target="../media/image108.jpe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6.png"/></Relationships>
</file>

<file path=ppt/slides/_rels/slide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7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8.png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1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6.wmf"/><Relationship Id="rId1" Type="http://schemas.openxmlformats.org/officeDocument/2006/relationships/oleObject" Target="../embeddings/oleObject1.bin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2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7.wmf"/><Relationship Id="rId1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vmlDrawing" Target="../drawings/vmlDrawing3.vml"/><Relationship Id="rId3" Type="http://schemas.openxmlformats.org/officeDocument/2006/relationships/slideLayout" Target="../slideLayouts/slideLayout6.xml"/><Relationship Id="rId2" Type="http://schemas.openxmlformats.org/officeDocument/2006/relationships/image" Target="../media/image18.wmf"/><Relationship Id="rId1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774825" y="2586990"/>
            <a:ext cx="7144385" cy="16744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zh-CN"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《高级</a:t>
            </a:r>
            <a:r>
              <a:rPr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数据库</a:t>
            </a:r>
            <a:r>
              <a:rPr lang="zh-CN"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技术》</a:t>
            </a:r>
            <a:br>
              <a:rPr lang="zh-CN"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</a:br>
            <a:r>
              <a:rPr lang="zh-CN"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 </a:t>
            </a:r>
            <a:br>
              <a:rPr lang="zh-CN"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</a:br>
            <a:r>
              <a:rPr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课程</a:t>
            </a:r>
            <a:r>
              <a:rPr lang="zh-CN"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内容</a:t>
            </a:r>
            <a:r>
              <a:rPr lang="en-US" altLang="zh-CN"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&amp;</a:t>
            </a:r>
            <a:r>
              <a:rPr lang="zh-CN" altLang="en-US"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教材选择</a:t>
            </a:r>
            <a:endParaRPr lang="zh-CN" altLang="en-US" sz="3600" spc="-15" dirty="0">
              <a:solidFill>
                <a:srgbClr val="000000"/>
              </a:solidFill>
              <a:latin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405765" y="259080"/>
          <a:ext cx="9594850" cy="6553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350510" imgH="2547620" progId="Paint.Picture">
                  <p:embed/>
                </p:oleObj>
              </mc:Choice>
              <mc:Fallback>
                <p:oleObj name="" r:id="rId1" imgW="5350510" imgH="254762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5765" y="259080"/>
                        <a:ext cx="9594850" cy="65532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689100" y="2257425"/>
            <a:ext cx="7470775" cy="3476625"/>
          </a:xfrm>
          <a:prstGeom prst="rect">
            <a:avLst/>
          </a:prstGeom>
          <a:solidFill>
            <a:schemeClr val="accent6"/>
          </a:solidFill>
        </p:spPr>
        <p:txBody>
          <a:bodyPr wrap="square" rtlCol="0" anchor="t">
            <a:spAutoFit/>
          </a:bodyPr>
          <a:p>
            <a:r>
              <a:rPr lang="zh-CN" altLang="en-US" sz="4400" b="1">
                <a:solidFill>
                  <a:schemeClr val="tx1">
                    <a:lumMod val="65000"/>
                    <a:lumOff val="35000"/>
                  </a:schemeClr>
                </a:solidFill>
              </a:rPr>
              <a:t>中国目前企业级关键应用90%应该都跑在了Oracle上。这些刚需型大客户其实并不介意到底产品是纯自研，还是基于开源产品的二次开发。</a:t>
            </a:r>
            <a:endParaRPr lang="zh-CN" altLang="en-US" sz="4400" b="1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>
    <p:zo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1168225" y="2528596"/>
            <a:ext cx="8755399" cy="396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985"/>
              <a:t>http://blog.itpub.net/31556440/viewspace-2651377/</a:t>
            </a:r>
            <a:endParaRPr lang="zh-CN" altLang="en-US" sz="1985"/>
          </a:p>
        </p:txBody>
      </p:sp>
      <p:graphicFrame>
        <p:nvGraphicFramePr>
          <p:cNvPr id="3" name="对象 2"/>
          <p:cNvGraphicFramePr/>
          <p:nvPr/>
        </p:nvGraphicFramePr>
        <p:xfrm>
          <a:off x="3538855" y="3234055"/>
          <a:ext cx="3727450" cy="335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1" imgW="2372995" imgH="2394585" progId="Paint.Picture">
                  <p:embed/>
                </p:oleObj>
              </mc:Choice>
              <mc:Fallback>
                <p:oleObj name="" r:id="rId1" imgW="2372995" imgH="239458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38855" y="3234055"/>
                        <a:ext cx="3727450" cy="33508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664035" y="1306692"/>
            <a:ext cx="8708482" cy="837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485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一文读懂数据库70年发展史</a:t>
            </a:r>
            <a:endParaRPr lang="zh-CN" altLang="en-US" sz="485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effectLst/>
            </a:endParaRPr>
          </a:p>
        </p:txBody>
      </p:sp>
    </p:spTree>
  </p:cSld>
  <p:clrMapOvr>
    <a:masterClrMapping/>
  </p:clrMapOvr>
  <p:transition>
    <p:zoom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文本框 1"/>
          <p:cNvSpPr txBox="1"/>
          <p:nvPr/>
        </p:nvSpPr>
        <p:spPr>
          <a:xfrm>
            <a:off x="6591300" y="581025"/>
            <a:ext cx="328041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https://www.modb.pro/dbRank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257" name="Text Box 16"/>
          <p:cNvSpPr txBox="1"/>
          <p:nvPr/>
        </p:nvSpPr>
        <p:spPr>
          <a:xfrm>
            <a:off x="866468" y="237490"/>
            <a:ext cx="5275088" cy="9048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lnSpc>
                <a:spcPct val="120000"/>
              </a:lnSpc>
            </a:pPr>
            <a:r>
              <a:rPr sz="22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数据库系统的课程</a:t>
            </a:r>
            <a:r>
              <a:rPr lang="zh-CN" sz="22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介绍</a:t>
            </a:r>
            <a:endParaRPr sz="2200" b="1" spc="-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(5)</a:t>
            </a:r>
            <a:r>
              <a:rPr lang="zh-CN" altLang="en-US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国内外主流数据库排行榜</a:t>
            </a:r>
            <a:r>
              <a:rPr lang="en-US" altLang="zh-CN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--</a:t>
            </a:r>
            <a:r>
              <a:rPr lang="zh-CN" altLang="en-US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国内版</a:t>
            </a:r>
            <a:endParaRPr lang="zh-CN" altLang="en-US" sz="2205" b="1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charset="-122"/>
            </a:endParaRPr>
          </a:p>
        </p:txBody>
      </p:sp>
      <p:graphicFrame>
        <p:nvGraphicFramePr>
          <p:cNvPr id="3" name="对象 2"/>
          <p:cNvGraphicFramePr/>
          <p:nvPr>
            <p:custDataLst>
              <p:tags r:id="rId1"/>
            </p:custDataLst>
          </p:nvPr>
        </p:nvGraphicFramePr>
        <p:xfrm>
          <a:off x="489585" y="1137920"/>
          <a:ext cx="9713595" cy="62210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" name="" r:id="rId2" imgW="9705975" imgH="6886575" progId="Paint.Picture">
                  <p:embed/>
                </p:oleObj>
              </mc:Choice>
              <mc:Fallback>
                <p:oleObj name="" r:id="rId2" imgW="9705975" imgH="6886575" progId="Paint.Picture">
                  <p:embed/>
                  <p:pic>
                    <p:nvPicPr>
                      <p:cNvPr id="0" name="图片 3"/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489585" y="1137920"/>
                        <a:ext cx="9713595" cy="622109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469900" y="1038225"/>
          <a:ext cx="9989820" cy="63106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9982200" imgH="6305550" progId="Paint.Picture">
                  <p:embed/>
                </p:oleObj>
              </mc:Choice>
              <mc:Fallback>
                <p:oleObj name="" r:id="rId1" imgW="9982200" imgH="630555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69900" y="1038225"/>
                        <a:ext cx="9989820" cy="63106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257" name="Text Box 16"/>
          <p:cNvSpPr txBox="1"/>
          <p:nvPr/>
        </p:nvSpPr>
        <p:spPr>
          <a:xfrm>
            <a:off x="866468" y="237490"/>
            <a:ext cx="5275088" cy="9048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lnSpc>
                <a:spcPct val="120000"/>
              </a:lnSpc>
            </a:pPr>
            <a:r>
              <a:rPr sz="22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数据库系统的课程</a:t>
            </a:r>
            <a:r>
              <a:rPr lang="zh-CN" sz="22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介绍</a:t>
            </a:r>
            <a:endParaRPr sz="2200" b="1" spc="-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(5)</a:t>
            </a:r>
            <a:r>
              <a:rPr lang="zh-CN" altLang="en-US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国内外主流数据库排行榜</a:t>
            </a:r>
            <a:r>
              <a:rPr lang="en-US" altLang="zh-CN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--</a:t>
            </a:r>
            <a:r>
              <a:rPr lang="zh-CN" altLang="en-US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国际版</a:t>
            </a:r>
            <a:endParaRPr lang="zh-CN" altLang="en-US" sz="2205" b="1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130290" y="581025"/>
            <a:ext cx="39700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>
                <a:solidFill>
                  <a:srgbClr val="FF0000"/>
                </a:solidFill>
              </a:rPr>
              <a:t>https://db-engines.com/en/ranking</a:t>
            </a:r>
            <a:endParaRPr lang="zh-CN" altLang="en-US">
              <a:solidFill>
                <a:srgbClr val="FF0000"/>
              </a:solidFill>
            </a:endParaRPr>
          </a:p>
        </p:txBody>
      </p:sp>
    </p:spTree>
  </p:cSld>
  <p:clrMapOvr>
    <a:masterClrMapping/>
  </p:clrMapOvr>
  <p:transition>
    <p:zoom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891923" y="3922267"/>
            <a:ext cx="63500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 结构</a:t>
            </a:r>
            <a:endParaRPr sz="24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03525" y="3869690"/>
            <a:ext cx="93980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 </a:t>
            </a:r>
            <a:r>
              <a:rPr sz="24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系统</a:t>
            </a:r>
            <a:endParaRPr sz="24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887615" y="1515617"/>
            <a:ext cx="8766035" cy="55389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3380374" y="3183889"/>
            <a:ext cx="104330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内存中数据 的快速操作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6711315" y="3916045"/>
            <a:ext cx="2595880" cy="1427480"/>
            <a:chOff x="10569" y="6167"/>
            <a:chExt cx="4088" cy="2248"/>
          </a:xfrm>
        </p:grpSpPr>
        <p:sp>
          <p:nvSpPr>
            <p:cNvPr id="10" name="object 10"/>
            <p:cNvSpPr txBox="1"/>
            <p:nvPr/>
          </p:nvSpPr>
          <p:spPr>
            <a:xfrm>
              <a:off x="12243" y="6167"/>
              <a:ext cx="2414" cy="224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909955" marR="508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solidFill>
                    <a:srgbClr val="FFFFFF"/>
                  </a:solidFill>
                  <a:latin typeface="华文中宋" panose="02010600040101010101" charset="-122"/>
                  <a:cs typeface="华文中宋" panose="02010600040101010101" charset="-122"/>
                </a:rPr>
                <a:t>软件 工程</a:t>
              </a:r>
              <a:endParaRPr sz="2400">
                <a:latin typeface="华文中宋" panose="02010600040101010101" charset="-122"/>
                <a:cs typeface="华文中宋" panose="02010600040101010101" charset="-122"/>
              </a:endParaRPr>
            </a:p>
            <a:p>
              <a:pPr marL="12700" marR="495300">
                <a:lnSpc>
                  <a:spcPct val="100000"/>
                </a:lnSpc>
                <a:spcBef>
                  <a:spcPts val="1435"/>
                </a:spcBef>
              </a:pPr>
              <a:r>
                <a:rPr sz="1600" b="1" spc="-10" dirty="0">
                  <a:latin typeface="新宋体" panose="02010609030101010101" charset="-122"/>
                  <a:cs typeface="新宋体" panose="02010609030101010101" charset="-122"/>
                </a:rPr>
                <a:t>其他方面的 设计与实现</a:t>
              </a:r>
              <a:endParaRPr sz="1600">
                <a:latin typeface="新宋体" panose="02010609030101010101" charset="-122"/>
                <a:cs typeface="新宋体" panose="02010609030101010101" charset="-122"/>
              </a:endParaRPr>
            </a:p>
          </p:txBody>
        </p:sp>
        <p:sp>
          <p:nvSpPr>
            <p:cNvPr id="11" name="object 11"/>
            <p:cNvSpPr txBox="1"/>
            <p:nvPr/>
          </p:nvSpPr>
          <p:spPr>
            <a:xfrm>
              <a:off x="10569" y="7587"/>
              <a:ext cx="1321" cy="8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10" dirty="0">
                  <a:solidFill>
                    <a:srgbClr val="CC0000"/>
                  </a:solidFill>
                  <a:latin typeface="新宋体" panose="02010609030101010101" charset="-122"/>
                  <a:cs typeface="新宋体" panose="02010609030101010101" charset="-122"/>
                </a:rPr>
                <a:t>数据库设 计与实现</a:t>
              </a:r>
              <a:endParaRPr sz="1600">
                <a:latin typeface="新宋体" panose="02010609030101010101" charset="-122"/>
                <a:cs typeface="新宋体" panose="02010609030101010101" charset="-122"/>
              </a:endParaRPr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854310" y="3922267"/>
            <a:ext cx="1480820" cy="17494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1160" marR="47180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离散</a:t>
            </a:r>
            <a:endParaRPr sz="2400" b="1" spc="-5" dirty="0">
              <a:solidFill>
                <a:srgbClr val="FFFFFF"/>
              </a:solidFill>
              <a:latin typeface="华文中宋" panose="02010600040101010101" charset="-122"/>
              <a:cs typeface="华文中宋" panose="02010600040101010101" charset="-122"/>
            </a:endParaRPr>
          </a:p>
          <a:p>
            <a:pPr marL="391160" marR="471805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数学</a:t>
            </a:r>
            <a:endParaRPr sz="2400">
              <a:latin typeface="华文中宋" panose="02010600040101010101" charset="-122"/>
              <a:cs typeface="华文中宋" panose="02010600040101010101" charset="-122"/>
            </a:endParaRPr>
          </a:p>
          <a:p>
            <a:pPr marL="12700">
              <a:lnSpc>
                <a:spcPct val="100000"/>
              </a:lnSpc>
              <a:spcBef>
                <a:spcPts val="1810"/>
              </a:spcBef>
            </a:pPr>
            <a:r>
              <a:rPr sz="1600" b="1" spc="55" dirty="0">
                <a:latin typeface="新宋体" panose="02010609030101010101" charset="-122"/>
                <a:cs typeface="新宋体" panose="02010609030101010101" charset="-122"/>
              </a:rPr>
              <a:t>图</a:t>
            </a:r>
            <a:r>
              <a:rPr sz="1600" b="1" spc="2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1600" b="1" spc="40" dirty="0">
                <a:latin typeface="新宋体" panose="02010609030101010101" charset="-122"/>
                <a:cs typeface="新宋体" panose="02010609030101010101" charset="-122"/>
              </a:rPr>
              <a:t>树</a:t>
            </a:r>
            <a:r>
              <a:rPr sz="1600" b="1" spc="2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1600" b="1" spc="30" dirty="0">
                <a:latin typeface="新宋体" panose="02010609030101010101" charset="-122"/>
                <a:cs typeface="新宋体" panose="02010609030101010101" charset="-122"/>
              </a:rPr>
              <a:t>集</a:t>
            </a:r>
            <a:r>
              <a:rPr sz="1600" b="1" spc="40" dirty="0">
                <a:latin typeface="新宋体" panose="02010609030101010101" charset="-122"/>
                <a:cs typeface="新宋体" panose="02010609030101010101" charset="-122"/>
              </a:rPr>
              <a:t>合</a:t>
            </a:r>
            <a:r>
              <a:rPr sz="1600" b="1" spc="25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1600" b="1" spc="30" dirty="0">
                <a:latin typeface="新宋体" panose="02010609030101010101" charset="-122"/>
                <a:cs typeface="新宋体" panose="02010609030101010101" charset="-122"/>
              </a:rPr>
              <a:t>关系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10"/>
              </a:spcBef>
            </a:pPr>
            <a:r>
              <a:rPr sz="1600" b="1" dirty="0">
                <a:latin typeface="Times New Roman" panose="02020603050405020304"/>
                <a:cs typeface="Times New Roman" panose="02020603050405020304"/>
              </a:rPr>
              <a:t>/</a:t>
            </a:r>
            <a:r>
              <a:rPr sz="1600" b="1" spc="-29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600" b="1" spc="190" dirty="0">
                <a:latin typeface="新宋体" panose="02010609030101010101" charset="-122"/>
                <a:cs typeface="新宋体" panose="02010609030101010101" charset="-122"/>
              </a:rPr>
              <a:t>数理逻辑等基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本的数学性质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835781" y="3157528"/>
            <a:ext cx="1245870" cy="541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8580">
              <a:lnSpc>
                <a:spcPct val="106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外</a:t>
            </a:r>
            <a:r>
              <a:rPr sz="1600" b="1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存</a:t>
            </a:r>
            <a:r>
              <a:rPr sz="1600" b="1" spc="-10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-</a:t>
            </a:r>
            <a:r>
              <a:rPr sz="1600" b="1" spc="-5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内存结 </a:t>
            </a:r>
            <a:r>
              <a:rPr sz="1600" b="1" spc="-10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合的数据操作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5027930" y="4820920"/>
            <a:ext cx="1575435" cy="2045970"/>
            <a:chOff x="7918" y="7592"/>
            <a:chExt cx="2481" cy="3222"/>
          </a:xfrm>
        </p:grpSpPr>
        <p:sp>
          <p:nvSpPr>
            <p:cNvPr id="7" name="object 7"/>
            <p:cNvSpPr txBox="1"/>
            <p:nvPr/>
          </p:nvSpPr>
          <p:spPr>
            <a:xfrm>
              <a:off x="9399" y="9624"/>
              <a:ext cx="1000" cy="1191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2400" b="1" spc="-5" dirty="0">
                  <a:solidFill>
                    <a:srgbClr val="FFFFFF"/>
                  </a:solidFill>
                  <a:latin typeface="华文中宋" panose="02010600040101010101" charset="-122"/>
                  <a:cs typeface="华文中宋" panose="02010600040101010101" charset="-122"/>
                </a:rPr>
                <a:t>操作 系统</a:t>
              </a:r>
              <a:endParaRPr sz="2400">
                <a:latin typeface="华文中宋" panose="02010600040101010101" charset="-122"/>
                <a:cs typeface="华文中宋" panose="02010600040101010101" charset="-122"/>
              </a:endParaRPr>
            </a:p>
          </p:txBody>
        </p:sp>
        <p:sp>
          <p:nvSpPr>
            <p:cNvPr id="9" name="object 9"/>
            <p:cNvSpPr txBox="1"/>
            <p:nvPr/>
          </p:nvSpPr>
          <p:spPr>
            <a:xfrm>
              <a:off x="8005" y="8826"/>
              <a:ext cx="1321" cy="8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10" dirty="0">
                  <a:latin typeface="新宋体" panose="02010609030101010101" charset="-122"/>
                  <a:cs typeface="新宋体" panose="02010609030101010101" charset="-122"/>
                </a:rPr>
                <a:t>文件操作 内存管理</a:t>
              </a:r>
              <a:endParaRPr sz="1600">
                <a:latin typeface="新宋体" panose="02010609030101010101" charset="-122"/>
                <a:cs typeface="新宋体" panose="02010609030101010101" charset="-122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7918" y="7592"/>
              <a:ext cx="1641" cy="8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13665" marR="5080" indent="-1016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10" dirty="0">
                  <a:solidFill>
                    <a:srgbClr val="CC0000"/>
                  </a:solidFill>
                  <a:latin typeface="新宋体" panose="02010609030101010101" charset="-122"/>
                  <a:cs typeface="新宋体" panose="02010609030101010101" charset="-122"/>
                </a:rPr>
                <a:t>大规模数据 </a:t>
              </a:r>
              <a:r>
                <a:rPr sz="1600" b="1" spc="-10" dirty="0">
                  <a:solidFill>
                    <a:srgbClr val="CC0000"/>
                  </a:solidFill>
                  <a:latin typeface="新宋体" panose="02010609030101010101" charset="-122"/>
                  <a:cs typeface="新宋体" panose="02010609030101010101" charset="-122"/>
                </a:rPr>
                <a:t>存取操作</a:t>
              </a:r>
              <a:endParaRPr sz="1600">
                <a:latin typeface="新宋体" panose="02010609030101010101" charset="-122"/>
                <a:cs typeface="新宋体" panose="02010609030101010101" charset="-122"/>
              </a:endParaRPr>
            </a:p>
          </p:txBody>
        </p:sp>
      </p:grp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4640580" cy="68834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ea typeface="华文中宋" panose="02010600040101010101" charset="-122"/>
                <a:sym typeface="+mn-ea"/>
              </a:rPr>
              <a:t>数据库系统的课程</a:t>
            </a:r>
            <a:r>
              <a:rPr lang="zh-CN" spc="-5" dirty="0">
                <a:ea typeface="华文中宋" panose="02010600040101010101" charset="-122"/>
                <a:sym typeface="+mn-ea"/>
              </a:rPr>
              <a:t>介绍</a:t>
            </a:r>
            <a:br>
              <a:rPr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</a:rPr>
            </a:br>
            <a:r>
              <a:rPr spc="-5" dirty="0">
                <a:latin typeface="Arial" panose="020B0604020202020204"/>
                <a:cs typeface="Arial" panose="020B0604020202020204"/>
              </a:rPr>
              <a:t>(</a:t>
            </a:r>
            <a:r>
              <a:rPr lang="en-US" spc="-5" dirty="0">
                <a:latin typeface="Arial" panose="020B0604020202020204"/>
                <a:cs typeface="Arial" panose="020B0604020202020204"/>
              </a:rPr>
              <a:t>6</a:t>
            </a:r>
            <a:r>
              <a:rPr spc="-5" dirty="0">
                <a:latin typeface="Arial" panose="020B0604020202020204"/>
                <a:cs typeface="Arial" panose="020B0604020202020204"/>
              </a:rPr>
              <a:t>)</a:t>
            </a:r>
            <a:r>
              <a:rPr spc="-5" dirty="0"/>
              <a:t>数据库系统课程与其他课程之间的关系</a:t>
            </a:r>
            <a:endParaRPr spc="-5" dirty="0"/>
          </a:p>
        </p:txBody>
      </p:sp>
      <p:sp>
        <p:nvSpPr>
          <p:cNvPr id="18" name="object 18"/>
          <p:cNvSpPr txBox="1"/>
          <p:nvPr/>
        </p:nvSpPr>
        <p:spPr>
          <a:xfrm>
            <a:off x="3902335" y="5062220"/>
            <a:ext cx="43116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5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应用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9" name="object 7"/>
          <p:cNvSpPr txBox="1"/>
          <p:nvPr/>
        </p:nvSpPr>
        <p:spPr>
          <a:xfrm>
            <a:off x="5790565" y="3952240"/>
            <a:ext cx="102298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</a:t>
            </a:r>
            <a:r>
              <a:rPr sz="24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 系统</a:t>
            </a:r>
            <a:endParaRPr sz="24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0" name="object 7"/>
          <p:cNvSpPr txBox="1"/>
          <p:nvPr/>
        </p:nvSpPr>
        <p:spPr>
          <a:xfrm>
            <a:off x="2894717" y="3952494"/>
            <a:ext cx="63500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lang="zh-CN" sz="24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数据结构</a:t>
            </a:r>
            <a:endParaRPr lang="zh-CN" sz="2400" b="1" spc="-5" dirty="0">
              <a:solidFill>
                <a:srgbClr val="FFFFFF"/>
              </a:solidFill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38520" y="1691640"/>
            <a:ext cx="63500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编译 原理</a:t>
            </a:r>
            <a:endParaRPr sz="24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614795" y="2468880"/>
            <a:ext cx="124587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语</a:t>
            </a:r>
            <a:r>
              <a:rPr sz="1600" b="1" dirty="0">
                <a:latin typeface="新宋体" panose="02010609030101010101" charset="-122"/>
                <a:cs typeface="新宋体" panose="02010609030101010101" charset="-122"/>
              </a:rPr>
              <a:t>句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及其 </a:t>
            </a:r>
            <a:r>
              <a:rPr sz="1600" b="1" spc="-5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操</a:t>
            </a:r>
            <a:r>
              <a:rPr sz="1600" b="1" dirty="0">
                <a:latin typeface="新宋体" panose="02010609030101010101" charset="-122"/>
                <a:cs typeface="新宋体" panose="02010609030101010101" charset="-122"/>
              </a:rPr>
              <a:t>作</a:t>
            </a:r>
            <a:r>
              <a:rPr sz="1600" b="1" spc="-10" dirty="0"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的识别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6612890" y="3162300"/>
            <a:ext cx="1245870" cy="5410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030" marR="5080" indent="-100965">
              <a:lnSpc>
                <a:spcPct val="106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1600" b="1" spc="-5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操</a:t>
            </a:r>
            <a:r>
              <a:rPr sz="1600" b="1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作</a:t>
            </a:r>
            <a:r>
              <a:rPr sz="1600" b="1" spc="-10" dirty="0">
                <a:solidFill>
                  <a:srgbClr val="CC0000"/>
                </a:solidFill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1600" b="1" spc="-5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的执行 </a:t>
            </a:r>
            <a:r>
              <a:rPr sz="1600" b="1" spc="-10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算法的实现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679071" y="3194050"/>
            <a:ext cx="53352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为什么要学习数据库系</a:t>
            </a:r>
            <a:r>
              <a:rPr sz="3600" spc="-10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统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472831" y="6103620"/>
            <a:ext cx="2291080" cy="190500"/>
          </a:xfrm>
          <a:custGeom>
            <a:avLst/>
            <a:gdLst/>
            <a:ahLst/>
            <a:cxnLst/>
            <a:rect l="l" t="t" r="r" b="b"/>
            <a:pathLst>
              <a:path w="2291079" h="190500">
                <a:moveTo>
                  <a:pt x="2290572" y="190499"/>
                </a:moveTo>
                <a:lnTo>
                  <a:pt x="2233422" y="0"/>
                </a:lnTo>
                <a:lnTo>
                  <a:pt x="124206" y="0"/>
                </a:lnTo>
                <a:lnTo>
                  <a:pt x="0" y="190500"/>
                </a:lnTo>
                <a:lnTo>
                  <a:pt x="2290572" y="190499"/>
                </a:lnTo>
                <a:close/>
              </a:path>
            </a:pathLst>
          </a:custGeom>
          <a:solidFill>
            <a:srgbClr val="5F3F1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332374" y="4833365"/>
            <a:ext cx="2027168" cy="147039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384687" y="6433058"/>
            <a:ext cx="2311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传统社会：业务工作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735459" y="1288541"/>
            <a:ext cx="3770376" cy="26243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3725303" y="2788539"/>
            <a:ext cx="3133913" cy="25812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226693" y="3206495"/>
            <a:ext cx="1177290" cy="96240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240407" y="4538726"/>
            <a:ext cx="3853815" cy="13163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信息社会：业务工作</a:t>
            </a:r>
            <a:r>
              <a:rPr sz="2000" b="1" spc="-555" dirty="0"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+</a:t>
            </a:r>
            <a:r>
              <a:rPr sz="2000" b="1" spc="-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计算机支持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550">
              <a:latin typeface="Times New Roman" panose="02020603050405020304"/>
              <a:cs typeface="Times New Roman" panose="02020603050405020304"/>
            </a:endParaRPr>
          </a:p>
          <a:p>
            <a:pPr marL="1440180" indent="-160020">
              <a:lnSpc>
                <a:spcPct val="100000"/>
              </a:lnSpc>
              <a:spcBef>
                <a:spcPts val="5"/>
              </a:spcBef>
              <a:buFont typeface="Arial" panose="020B0604020202020204"/>
              <a:buChar char="•"/>
              <a:tabLst>
                <a:tab pos="144081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网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络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/Internet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440180" indent="-160020">
              <a:lnSpc>
                <a:spcPct val="100000"/>
              </a:lnSpc>
              <a:buFont typeface="Arial" panose="020B0604020202020204"/>
              <a:buChar char="•"/>
              <a:tabLst>
                <a:tab pos="144081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数据库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082169" y="6089141"/>
            <a:ext cx="3063240" cy="4572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6195" rIns="0" bIns="0" rtlCol="0">
            <a:spAutoFit/>
          </a:bodyPr>
          <a:lstStyle/>
          <a:p>
            <a:pPr marL="90805">
              <a:lnSpc>
                <a:spcPct val="100000"/>
              </a:lnSpc>
              <a:spcBef>
                <a:spcPts val="285"/>
              </a:spcBef>
            </a:pPr>
            <a:r>
              <a:rPr sz="24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Everything </a:t>
            </a:r>
            <a:r>
              <a:rPr sz="2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Over</a:t>
            </a:r>
            <a:r>
              <a:rPr sz="2400" b="1" spc="-6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DB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2962910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20000"/>
              </a:lnSpc>
              <a:spcBef>
                <a:spcPts val="100"/>
              </a:spcBef>
            </a:pPr>
            <a:r>
              <a:rPr spc="-5" dirty="0"/>
              <a:t>为什么要学习数据库系</a:t>
            </a:r>
            <a:r>
              <a:rPr dirty="0"/>
              <a:t>统</a:t>
            </a:r>
            <a:r>
              <a:rPr spc="-5" dirty="0">
                <a:latin typeface="Arial" panose="020B0604020202020204"/>
                <a:cs typeface="Arial" panose="020B0604020202020204"/>
              </a:rPr>
              <a:t>  </a:t>
            </a:r>
            <a:r>
              <a:rPr spc="-5" dirty="0">
                <a:latin typeface="Arial" panose="020B0604020202020204"/>
                <a:cs typeface="Arial" panose="020B0604020202020204"/>
              </a:rPr>
              <a:t>(1)Everything Over</a:t>
            </a:r>
            <a:r>
              <a:rPr spc="-10" dirty="0">
                <a:latin typeface="Arial" panose="020B0604020202020204"/>
                <a:cs typeface="Arial" panose="020B0604020202020204"/>
              </a:rPr>
              <a:t> </a:t>
            </a:r>
            <a:r>
              <a:rPr spc="-5" dirty="0">
                <a:latin typeface="Arial" panose="020B0604020202020204"/>
                <a:cs typeface="Arial" panose="020B0604020202020204"/>
              </a:rPr>
              <a:t>DB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17792" y="1467104"/>
            <a:ext cx="3977004" cy="133985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000" spc="-5" dirty="0">
                <a:latin typeface="华文新魏" panose="02010800040101010101" charset="-122"/>
                <a:cs typeface="华文新魏" panose="02010800040101010101" charset="-122"/>
              </a:rPr>
              <a:t>----</a:t>
            </a: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形成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，实</a:t>
            </a:r>
            <a:r>
              <a:rPr sz="2000" dirty="0">
                <a:latin typeface="宋体" panose="02010600030101010101" pitchFamily="2" charset="-122"/>
                <a:cs typeface="宋体" panose="02010600030101010101" pitchFamily="2" charset="-122"/>
              </a:rPr>
              <a:t>现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积累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”</a:t>
            </a: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000" spc="-5" dirty="0">
                <a:latin typeface="华文新魏" panose="02010800040101010101" charset="-122"/>
                <a:cs typeface="华文新魏" panose="02010800040101010101" charset="-122"/>
              </a:rPr>
              <a:t>----</a:t>
            </a: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应用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2000" spc="-5" dirty="0">
                <a:latin typeface="华文新魏" panose="02010800040101010101" charset="-122"/>
                <a:cs typeface="华文新魏" panose="02010800040101010101" charset="-122"/>
              </a:rPr>
              <a:t>,</a:t>
            </a:r>
            <a:r>
              <a:rPr sz="2000" spc="-55" dirty="0">
                <a:latin typeface="华文新魏" panose="02010800040101010101" charset="-122"/>
                <a:cs typeface="华文新魏" panose="02010800040101010101" charset="-122"/>
              </a:rPr>
              <a:t> </a:t>
            </a: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实现积累的效益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  <a:p>
            <a:pPr marL="12700">
              <a:lnSpc>
                <a:spcPct val="100000"/>
              </a:lnSpc>
              <a:spcBef>
                <a:spcPts val="570"/>
              </a:spcBef>
            </a:pPr>
            <a:r>
              <a:rPr sz="2000" spc="-5" dirty="0">
                <a:latin typeface="华文新魏" panose="02010800040101010101" charset="-122"/>
                <a:cs typeface="华文新魏" panose="02010800040101010101" charset="-122"/>
              </a:rPr>
              <a:t>----</a:t>
            </a:r>
            <a:r>
              <a:rPr sz="2000" spc="-10" dirty="0">
                <a:latin typeface="华文新魏" panose="02010800040101010101" charset="-122"/>
                <a:cs typeface="华文新魏" panose="02010800040101010101" charset="-122"/>
              </a:rPr>
              <a:t> 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2000" spc="-5" dirty="0">
                <a:latin typeface="宋体" panose="02010600030101010101" pitchFamily="2" charset="-122"/>
                <a:cs typeface="宋体" panose="02010600030101010101" pitchFamily="2" charset="-122"/>
              </a:rPr>
              <a:t>的管理与控制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739269" y="3649979"/>
            <a:ext cx="2438400" cy="1219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739269" y="3771900"/>
            <a:ext cx="2674620" cy="2362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739269" y="4008120"/>
            <a:ext cx="2796539" cy="12191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739269" y="4130040"/>
            <a:ext cx="2918460" cy="12192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739269" y="4251959"/>
            <a:ext cx="3154679" cy="23621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739269" y="4488179"/>
            <a:ext cx="3276600" cy="1219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39269" y="4610100"/>
            <a:ext cx="3406140" cy="822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739269" y="5433059"/>
            <a:ext cx="3390900" cy="4495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853569" y="5882640"/>
            <a:ext cx="3276600" cy="1219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5975489" y="6004559"/>
            <a:ext cx="3154679" cy="1143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097409" y="6118859"/>
            <a:ext cx="3032760" cy="12192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219329" y="6240779"/>
            <a:ext cx="2910839" cy="1219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333629" y="6362700"/>
            <a:ext cx="2796540" cy="12192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455549" y="6484620"/>
            <a:ext cx="2674620" cy="1143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577469" y="6598919"/>
            <a:ext cx="2552700" cy="12192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699377" y="6720840"/>
            <a:ext cx="2430779" cy="12954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479433" y="3294126"/>
            <a:ext cx="2468879" cy="35410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4034154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为什么要学习数据库系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(2)</a:t>
            </a:r>
            <a:r>
              <a:rPr spc="-5" dirty="0"/>
              <a:t>信息积累与运用的基础</a:t>
            </a:r>
            <a:r>
              <a:rPr spc="-5" dirty="0">
                <a:latin typeface="Arial" panose="020B0604020202020204"/>
                <a:cs typeface="Arial" panose="020B0604020202020204"/>
              </a:rPr>
              <a:t>—</a:t>
            </a:r>
            <a:r>
              <a:rPr spc="-5" dirty="0"/>
              <a:t>数据</a:t>
            </a:r>
            <a:r>
              <a:rPr dirty="0"/>
              <a:t>库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189611" y="1593341"/>
            <a:ext cx="2476500" cy="1562100"/>
          </a:xfrm>
          <a:custGeom>
            <a:avLst/>
            <a:gdLst/>
            <a:ahLst/>
            <a:cxnLst/>
            <a:rect l="l" t="t" r="r" b="b"/>
            <a:pathLst>
              <a:path w="2476500" h="1562100">
                <a:moveTo>
                  <a:pt x="2463800" y="889987"/>
                </a:moveTo>
                <a:lnTo>
                  <a:pt x="2463800" y="672112"/>
                </a:lnTo>
                <a:lnTo>
                  <a:pt x="2451100" y="636773"/>
                </a:lnTo>
                <a:lnTo>
                  <a:pt x="2413000" y="534204"/>
                </a:lnTo>
                <a:lnTo>
                  <a:pt x="2387600" y="501289"/>
                </a:lnTo>
                <a:lnTo>
                  <a:pt x="2374900" y="469073"/>
                </a:lnTo>
                <a:lnTo>
                  <a:pt x="2349500" y="437594"/>
                </a:lnTo>
                <a:lnTo>
                  <a:pt x="2324100" y="406890"/>
                </a:lnTo>
                <a:lnTo>
                  <a:pt x="2298700" y="376998"/>
                </a:lnTo>
                <a:lnTo>
                  <a:pt x="2260600" y="347956"/>
                </a:lnTo>
                <a:lnTo>
                  <a:pt x="2235200" y="319802"/>
                </a:lnTo>
                <a:lnTo>
                  <a:pt x="2197100" y="292572"/>
                </a:lnTo>
                <a:lnTo>
                  <a:pt x="2171700" y="266305"/>
                </a:lnTo>
                <a:lnTo>
                  <a:pt x="2133600" y="241037"/>
                </a:lnTo>
                <a:lnTo>
                  <a:pt x="2095500" y="216807"/>
                </a:lnTo>
                <a:lnTo>
                  <a:pt x="2057400" y="193652"/>
                </a:lnTo>
                <a:lnTo>
                  <a:pt x="2006600" y="171609"/>
                </a:lnTo>
                <a:lnTo>
                  <a:pt x="1968500" y="150717"/>
                </a:lnTo>
                <a:lnTo>
                  <a:pt x="1917700" y="131012"/>
                </a:lnTo>
                <a:lnTo>
                  <a:pt x="1879600" y="112532"/>
                </a:lnTo>
                <a:lnTo>
                  <a:pt x="1828800" y="95315"/>
                </a:lnTo>
                <a:lnTo>
                  <a:pt x="1778000" y="79399"/>
                </a:lnTo>
                <a:lnTo>
                  <a:pt x="1727200" y="64819"/>
                </a:lnTo>
                <a:lnTo>
                  <a:pt x="1676400" y="51616"/>
                </a:lnTo>
                <a:lnTo>
                  <a:pt x="1625600" y="39825"/>
                </a:lnTo>
                <a:lnTo>
                  <a:pt x="1574800" y="29484"/>
                </a:lnTo>
                <a:lnTo>
                  <a:pt x="1524000" y="20631"/>
                </a:lnTo>
                <a:lnTo>
                  <a:pt x="1460500" y="13304"/>
                </a:lnTo>
                <a:lnTo>
                  <a:pt x="1409700" y="7540"/>
                </a:lnTo>
                <a:lnTo>
                  <a:pt x="1346200" y="3376"/>
                </a:lnTo>
                <a:lnTo>
                  <a:pt x="1295400" y="850"/>
                </a:lnTo>
                <a:lnTo>
                  <a:pt x="1231900" y="0"/>
                </a:lnTo>
                <a:lnTo>
                  <a:pt x="1181100" y="850"/>
                </a:lnTo>
                <a:lnTo>
                  <a:pt x="1117600" y="3376"/>
                </a:lnTo>
                <a:lnTo>
                  <a:pt x="1066800" y="7540"/>
                </a:lnTo>
                <a:lnTo>
                  <a:pt x="1003300" y="13304"/>
                </a:lnTo>
                <a:lnTo>
                  <a:pt x="952500" y="20631"/>
                </a:lnTo>
                <a:lnTo>
                  <a:pt x="901700" y="29484"/>
                </a:lnTo>
                <a:lnTo>
                  <a:pt x="838200" y="39825"/>
                </a:lnTo>
                <a:lnTo>
                  <a:pt x="787400" y="51616"/>
                </a:lnTo>
                <a:lnTo>
                  <a:pt x="736600" y="64819"/>
                </a:lnTo>
                <a:lnTo>
                  <a:pt x="685800" y="79399"/>
                </a:lnTo>
                <a:lnTo>
                  <a:pt x="635000" y="95315"/>
                </a:lnTo>
                <a:lnTo>
                  <a:pt x="596900" y="112532"/>
                </a:lnTo>
                <a:lnTo>
                  <a:pt x="546100" y="131012"/>
                </a:lnTo>
                <a:lnTo>
                  <a:pt x="495300" y="150717"/>
                </a:lnTo>
                <a:lnTo>
                  <a:pt x="457200" y="171609"/>
                </a:lnTo>
                <a:lnTo>
                  <a:pt x="419100" y="193652"/>
                </a:lnTo>
                <a:lnTo>
                  <a:pt x="380999" y="216807"/>
                </a:lnTo>
                <a:lnTo>
                  <a:pt x="342899" y="241037"/>
                </a:lnTo>
                <a:lnTo>
                  <a:pt x="304799" y="266305"/>
                </a:lnTo>
                <a:lnTo>
                  <a:pt x="266699" y="292572"/>
                </a:lnTo>
                <a:lnTo>
                  <a:pt x="228599" y="319802"/>
                </a:lnTo>
                <a:lnTo>
                  <a:pt x="177799" y="376998"/>
                </a:lnTo>
                <a:lnTo>
                  <a:pt x="139699" y="406890"/>
                </a:lnTo>
                <a:lnTo>
                  <a:pt x="114299" y="437594"/>
                </a:lnTo>
                <a:lnTo>
                  <a:pt x="101599" y="469073"/>
                </a:lnTo>
                <a:lnTo>
                  <a:pt x="76199" y="501289"/>
                </a:lnTo>
                <a:lnTo>
                  <a:pt x="50799" y="534204"/>
                </a:lnTo>
                <a:lnTo>
                  <a:pt x="38099" y="567782"/>
                </a:lnTo>
                <a:lnTo>
                  <a:pt x="0" y="672112"/>
                </a:lnTo>
                <a:lnTo>
                  <a:pt x="0" y="889987"/>
                </a:lnTo>
                <a:lnTo>
                  <a:pt x="38100" y="994317"/>
                </a:lnTo>
                <a:lnTo>
                  <a:pt x="50800" y="1027895"/>
                </a:lnTo>
                <a:lnTo>
                  <a:pt x="76200" y="1060810"/>
                </a:lnTo>
                <a:lnTo>
                  <a:pt x="101600" y="1093026"/>
                </a:lnTo>
                <a:lnTo>
                  <a:pt x="114300" y="1124505"/>
                </a:lnTo>
                <a:lnTo>
                  <a:pt x="139700" y="1155209"/>
                </a:lnTo>
                <a:lnTo>
                  <a:pt x="177800" y="1185101"/>
                </a:lnTo>
                <a:lnTo>
                  <a:pt x="203200" y="1214143"/>
                </a:lnTo>
                <a:lnTo>
                  <a:pt x="215900" y="1228220"/>
                </a:lnTo>
                <a:lnTo>
                  <a:pt x="215900" y="708622"/>
                </a:lnTo>
                <a:lnTo>
                  <a:pt x="241300" y="638561"/>
                </a:lnTo>
                <a:lnTo>
                  <a:pt x="266700" y="571300"/>
                </a:lnTo>
                <a:lnTo>
                  <a:pt x="292100" y="538854"/>
                </a:lnTo>
                <a:lnTo>
                  <a:pt x="304800" y="507270"/>
                </a:lnTo>
                <a:lnTo>
                  <a:pt x="330200" y="476602"/>
                </a:lnTo>
                <a:lnTo>
                  <a:pt x="368300" y="446903"/>
                </a:lnTo>
                <a:lnTo>
                  <a:pt x="393700" y="418228"/>
                </a:lnTo>
                <a:lnTo>
                  <a:pt x="457200" y="364165"/>
                </a:lnTo>
                <a:lnTo>
                  <a:pt x="495300" y="338885"/>
                </a:lnTo>
                <a:lnTo>
                  <a:pt x="533400" y="314845"/>
                </a:lnTo>
                <a:lnTo>
                  <a:pt x="571500" y="292099"/>
                </a:lnTo>
                <a:lnTo>
                  <a:pt x="609600" y="270700"/>
                </a:lnTo>
                <a:lnTo>
                  <a:pt x="660400" y="250703"/>
                </a:lnTo>
                <a:lnTo>
                  <a:pt x="698500" y="232161"/>
                </a:lnTo>
                <a:lnTo>
                  <a:pt x="749300" y="215129"/>
                </a:lnTo>
                <a:lnTo>
                  <a:pt x="800100" y="199661"/>
                </a:lnTo>
                <a:lnTo>
                  <a:pt x="850900" y="185810"/>
                </a:lnTo>
                <a:lnTo>
                  <a:pt x="901700" y="173631"/>
                </a:lnTo>
                <a:lnTo>
                  <a:pt x="952500" y="163178"/>
                </a:lnTo>
                <a:lnTo>
                  <a:pt x="1003300" y="154504"/>
                </a:lnTo>
                <a:lnTo>
                  <a:pt x="1066800" y="147663"/>
                </a:lnTo>
                <a:lnTo>
                  <a:pt x="1117600" y="142711"/>
                </a:lnTo>
                <a:lnTo>
                  <a:pt x="1181100" y="139699"/>
                </a:lnTo>
                <a:lnTo>
                  <a:pt x="1231900" y="138683"/>
                </a:lnTo>
                <a:lnTo>
                  <a:pt x="1295400" y="139699"/>
                </a:lnTo>
                <a:lnTo>
                  <a:pt x="1346200" y="142711"/>
                </a:lnTo>
                <a:lnTo>
                  <a:pt x="1409700" y="147663"/>
                </a:lnTo>
                <a:lnTo>
                  <a:pt x="1460500" y="154504"/>
                </a:lnTo>
                <a:lnTo>
                  <a:pt x="1511300" y="163178"/>
                </a:lnTo>
                <a:lnTo>
                  <a:pt x="1562100" y="173631"/>
                </a:lnTo>
                <a:lnTo>
                  <a:pt x="1612900" y="185810"/>
                </a:lnTo>
                <a:lnTo>
                  <a:pt x="1663700" y="199661"/>
                </a:lnTo>
                <a:lnTo>
                  <a:pt x="1714500" y="215129"/>
                </a:lnTo>
                <a:lnTo>
                  <a:pt x="1765300" y="232161"/>
                </a:lnTo>
                <a:lnTo>
                  <a:pt x="1816100" y="250703"/>
                </a:lnTo>
                <a:lnTo>
                  <a:pt x="1854200" y="270700"/>
                </a:lnTo>
                <a:lnTo>
                  <a:pt x="1892300" y="292099"/>
                </a:lnTo>
                <a:lnTo>
                  <a:pt x="1943100" y="314845"/>
                </a:lnTo>
                <a:lnTo>
                  <a:pt x="1981200" y="338885"/>
                </a:lnTo>
                <a:lnTo>
                  <a:pt x="2006600" y="364165"/>
                </a:lnTo>
                <a:lnTo>
                  <a:pt x="2044700" y="390631"/>
                </a:lnTo>
                <a:lnTo>
                  <a:pt x="2082800" y="418228"/>
                </a:lnTo>
                <a:lnTo>
                  <a:pt x="2108200" y="446903"/>
                </a:lnTo>
                <a:lnTo>
                  <a:pt x="2133600" y="476602"/>
                </a:lnTo>
                <a:lnTo>
                  <a:pt x="2159000" y="507270"/>
                </a:lnTo>
                <a:lnTo>
                  <a:pt x="2184400" y="538854"/>
                </a:lnTo>
                <a:lnTo>
                  <a:pt x="2197100" y="571300"/>
                </a:lnTo>
                <a:lnTo>
                  <a:pt x="2222500" y="604554"/>
                </a:lnTo>
                <a:lnTo>
                  <a:pt x="2235200" y="638561"/>
                </a:lnTo>
                <a:lnTo>
                  <a:pt x="2235200" y="673269"/>
                </a:lnTo>
                <a:lnTo>
                  <a:pt x="2247900" y="708622"/>
                </a:lnTo>
                <a:lnTo>
                  <a:pt x="2247900" y="744567"/>
                </a:lnTo>
                <a:lnTo>
                  <a:pt x="2260600" y="781049"/>
                </a:lnTo>
                <a:lnTo>
                  <a:pt x="2260600" y="1214143"/>
                </a:lnTo>
                <a:lnTo>
                  <a:pt x="2298700" y="1185101"/>
                </a:lnTo>
                <a:lnTo>
                  <a:pt x="2324100" y="1155209"/>
                </a:lnTo>
                <a:lnTo>
                  <a:pt x="2349500" y="1124505"/>
                </a:lnTo>
                <a:lnTo>
                  <a:pt x="2374900" y="1093026"/>
                </a:lnTo>
                <a:lnTo>
                  <a:pt x="2387600" y="1060810"/>
                </a:lnTo>
                <a:lnTo>
                  <a:pt x="2413000" y="1027895"/>
                </a:lnTo>
                <a:lnTo>
                  <a:pt x="2451100" y="925326"/>
                </a:lnTo>
                <a:lnTo>
                  <a:pt x="2463800" y="889987"/>
                </a:lnTo>
                <a:close/>
              </a:path>
              <a:path w="2476500" h="1562100">
                <a:moveTo>
                  <a:pt x="2260600" y="1214143"/>
                </a:moveTo>
                <a:lnTo>
                  <a:pt x="2260600" y="781049"/>
                </a:lnTo>
                <a:lnTo>
                  <a:pt x="2247900" y="817535"/>
                </a:lnTo>
                <a:lnTo>
                  <a:pt x="2247900" y="853488"/>
                </a:lnTo>
                <a:lnTo>
                  <a:pt x="2235200" y="888853"/>
                </a:lnTo>
                <a:lnTo>
                  <a:pt x="2235200" y="923577"/>
                </a:lnTo>
                <a:lnTo>
                  <a:pt x="2222500" y="957605"/>
                </a:lnTo>
                <a:lnTo>
                  <a:pt x="2197100" y="990883"/>
                </a:lnTo>
                <a:lnTo>
                  <a:pt x="2184400" y="1023356"/>
                </a:lnTo>
                <a:lnTo>
                  <a:pt x="2159000" y="1054971"/>
                </a:lnTo>
                <a:lnTo>
                  <a:pt x="2133600" y="1085672"/>
                </a:lnTo>
                <a:lnTo>
                  <a:pt x="2108200" y="1115405"/>
                </a:lnTo>
                <a:lnTo>
                  <a:pt x="2082800" y="1144117"/>
                </a:lnTo>
                <a:lnTo>
                  <a:pt x="2044700" y="1171752"/>
                </a:lnTo>
                <a:lnTo>
                  <a:pt x="2006600" y="1198256"/>
                </a:lnTo>
                <a:lnTo>
                  <a:pt x="1981200" y="1223575"/>
                </a:lnTo>
                <a:lnTo>
                  <a:pt x="1943100" y="1247654"/>
                </a:lnTo>
                <a:lnTo>
                  <a:pt x="1892300" y="1270440"/>
                </a:lnTo>
                <a:lnTo>
                  <a:pt x="1854200" y="1291878"/>
                </a:lnTo>
                <a:lnTo>
                  <a:pt x="1816100" y="1311913"/>
                </a:lnTo>
                <a:lnTo>
                  <a:pt x="1765300" y="1330490"/>
                </a:lnTo>
                <a:lnTo>
                  <a:pt x="1714500" y="1347557"/>
                </a:lnTo>
                <a:lnTo>
                  <a:pt x="1663700" y="1363058"/>
                </a:lnTo>
                <a:lnTo>
                  <a:pt x="1612900" y="1376939"/>
                </a:lnTo>
                <a:lnTo>
                  <a:pt x="1562100" y="1389145"/>
                </a:lnTo>
                <a:lnTo>
                  <a:pt x="1511300" y="1399623"/>
                </a:lnTo>
                <a:lnTo>
                  <a:pt x="1460500" y="1408318"/>
                </a:lnTo>
                <a:lnTo>
                  <a:pt x="1409700" y="1415175"/>
                </a:lnTo>
                <a:lnTo>
                  <a:pt x="1346200" y="1420140"/>
                </a:lnTo>
                <a:lnTo>
                  <a:pt x="1295400" y="1423159"/>
                </a:lnTo>
                <a:lnTo>
                  <a:pt x="1231900" y="1424177"/>
                </a:lnTo>
                <a:lnTo>
                  <a:pt x="1181100" y="1423159"/>
                </a:lnTo>
                <a:lnTo>
                  <a:pt x="1117600" y="1420140"/>
                </a:lnTo>
                <a:lnTo>
                  <a:pt x="1066800" y="1415175"/>
                </a:lnTo>
                <a:lnTo>
                  <a:pt x="1003300" y="1408318"/>
                </a:lnTo>
                <a:lnTo>
                  <a:pt x="952500" y="1399623"/>
                </a:lnTo>
                <a:lnTo>
                  <a:pt x="901700" y="1389145"/>
                </a:lnTo>
                <a:lnTo>
                  <a:pt x="850900" y="1376939"/>
                </a:lnTo>
                <a:lnTo>
                  <a:pt x="800100" y="1363058"/>
                </a:lnTo>
                <a:lnTo>
                  <a:pt x="749300" y="1347557"/>
                </a:lnTo>
                <a:lnTo>
                  <a:pt x="698500" y="1330490"/>
                </a:lnTo>
                <a:lnTo>
                  <a:pt x="660400" y="1311913"/>
                </a:lnTo>
                <a:lnTo>
                  <a:pt x="609600" y="1291878"/>
                </a:lnTo>
                <a:lnTo>
                  <a:pt x="571500" y="1270440"/>
                </a:lnTo>
                <a:lnTo>
                  <a:pt x="533400" y="1247654"/>
                </a:lnTo>
                <a:lnTo>
                  <a:pt x="495300" y="1223575"/>
                </a:lnTo>
                <a:lnTo>
                  <a:pt x="457200" y="1198256"/>
                </a:lnTo>
                <a:lnTo>
                  <a:pt x="419100" y="1171752"/>
                </a:lnTo>
                <a:lnTo>
                  <a:pt x="368300" y="1115405"/>
                </a:lnTo>
                <a:lnTo>
                  <a:pt x="330200" y="1085672"/>
                </a:lnTo>
                <a:lnTo>
                  <a:pt x="304800" y="1054971"/>
                </a:lnTo>
                <a:lnTo>
                  <a:pt x="292100" y="1023356"/>
                </a:lnTo>
                <a:lnTo>
                  <a:pt x="266700" y="990883"/>
                </a:lnTo>
                <a:lnTo>
                  <a:pt x="241300" y="923577"/>
                </a:lnTo>
                <a:lnTo>
                  <a:pt x="215900" y="853488"/>
                </a:lnTo>
                <a:lnTo>
                  <a:pt x="215900" y="1228220"/>
                </a:lnTo>
                <a:lnTo>
                  <a:pt x="266700" y="1269527"/>
                </a:lnTo>
                <a:lnTo>
                  <a:pt x="304800" y="1295794"/>
                </a:lnTo>
                <a:lnTo>
                  <a:pt x="342900" y="1321062"/>
                </a:lnTo>
                <a:lnTo>
                  <a:pt x="381000" y="1345292"/>
                </a:lnTo>
                <a:lnTo>
                  <a:pt x="419100" y="1368447"/>
                </a:lnTo>
                <a:lnTo>
                  <a:pt x="457200" y="1390490"/>
                </a:lnTo>
                <a:lnTo>
                  <a:pt x="495300" y="1411382"/>
                </a:lnTo>
                <a:lnTo>
                  <a:pt x="546100" y="1431087"/>
                </a:lnTo>
                <a:lnTo>
                  <a:pt x="596900" y="1449567"/>
                </a:lnTo>
                <a:lnTo>
                  <a:pt x="635000" y="1466784"/>
                </a:lnTo>
                <a:lnTo>
                  <a:pt x="685800" y="1482700"/>
                </a:lnTo>
                <a:lnTo>
                  <a:pt x="736600" y="1497280"/>
                </a:lnTo>
                <a:lnTo>
                  <a:pt x="787400" y="1510483"/>
                </a:lnTo>
                <a:lnTo>
                  <a:pt x="838200" y="1522274"/>
                </a:lnTo>
                <a:lnTo>
                  <a:pt x="901700" y="1532615"/>
                </a:lnTo>
                <a:lnTo>
                  <a:pt x="952500" y="1541468"/>
                </a:lnTo>
                <a:lnTo>
                  <a:pt x="1003300" y="1548795"/>
                </a:lnTo>
                <a:lnTo>
                  <a:pt x="1066800" y="1554559"/>
                </a:lnTo>
                <a:lnTo>
                  <a:pt x="1117600" y="1558723"/>
                </a:lnTo>
                <a:lnTo>
                  <a:pt x="1181100" y="1561249"/>
                </a:lnTo>
                <a:lnTo>
                  <a:pt x="1231900" y="1562100"/>
                </a:lnTo>
                <a:lnTo>
                  <a:pt x="1295400" y="1561249"/>
                </a:lnTo>
                <a:lnTo>
                  <a:pt x="1346200" y="1558723"/>
                </a:lnTo>
                <a:lnTo>
                  <a:pt x="1409700" y="1554559"/>
                </a:lnTo>
                <a:lnTo>
                  <a:pt x="1460500" y="1548795"/>
                </a:lnTo>
                <a:lnTo>
                  <a:pt x="1524000" y="1541468"/>
                </a:lnTo>
                <a:lnTo>
                  <a:pt x="1574800" y="1532615"/>
                </a:lnTo>
                <a:lnTo>
                  <a:pt x="1625600" y="1522274"/>
                </a:lnTo>
                <a:lnTo>
                  <a:pt x="1676400" y="1510483"/>
                </a:lnTo>
                <a:lnTo>
                  <a:pt x="1727200" y="1497280"/>
                </a:lnTo>
                <a:lnTo>
                  <a:pt x="1778000" y="1482700"/>
                </a:lnTo>
                <a:lnTo>
                  <a:pt x="1828800" y="1466784"/>
                </a:lnTo>
                <a:lnTo>
                  <a:pt x="1879600" y="1449567"/>
                </a:lnTo>
                <a:lnTo>
                  <a:pt x="1917700" y="1431087"/>
                </a:lnTo>
                <a:lnTo>
                  <a:pt x="1968500" y="1411382"/>
                </a:lnTo>
                <a:lnTo>
                  <a:pt x="2006600" y="1390490"/>
                </a:lnTo>
                <a:lnTo>
                  <a:pt x="2057400" y="1368447"/>
                </a:lnTo>
                <a:lnTo>
                  <a:pt x="2095500" y="1345292"/>
                </a:lnTo>
                <a:lnTo>
                  <a:pt x="2133600" y="1321062"/>
                </a:lnTo>
                <a:lnTo>
                  <a:pt x="2171700" y="1295794"/>
                </a:lnTo>
                <a:lnTo>
                  <a:pt x="2197100" y="1269527"/>
                </a:lnTo>
                <a:lnTo>
                  <a:pt x="2235200" y="1242297"/>
                </a:lnTo>
                <a:lnTo>
                  <a:pt x="2260600" y="1214143"/>
                </a:lnTo>
                <a:close/>
              </a:path>
              <a:path w="2476500" h="1562100">
                <a:moveTo>
                  <a:pt x="2476500" y="817811"/>
                </a:moveTo>
                <a:lnTo>
                  <a:pt x="2476500" y="744288"/>
                </a:lnTo>
                <a:lnTo>
                  <a:pt x="2463800" y="707962"/>
                </a:lnTo>
                <a:lnTo>
                  <a:pt x="2463800" y="854137"/>
                </a:lnTo>
                <a:lnTo>
                  <a:pt x="2476500" y="817811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394589" y="1723644"/>
            <a:ext cx="2072005" cy="1304290"/>
          </a:xfrm>
          <a:custGeom>
            <a:avLst/>
            <a:gdLst/>
            <a:ahLst/>
            <a:cxnLst/>
            <a:rect l="l" t="t" r="r" b="b"/>
            <a:pathLst>
              <a:path w="2072004" h="1304289">
                <a:moveTo>
                  <a:pt x="2071878" y="651509"/>
                </a:moveTo>
                <a:lnTo>
                  <a:pt x="2065373" y="578137"/>
                </a:lnTo>
                <a:lnTo>
                  <a:pt x="2046325" y="507142"/>
                </a:lnTo>
                <a:lnTo>
                  <a:pt x="2015435" y="438963"/>
                </a:lnTo>
                <a:lnTo>
                  <a:pt x="1995769" y="406068"/>
                </a:lnTo>
                <a:lnTo>
                  <a:pt x="1973404" y="374042"/>
                </a:lnTo>
                <a:lnTo>
                  <a:pt x="1948428" y="342942"/>
                </a:lnTo>
                <a:lnTo>
                  <a:pt x="1920930" y="312821"/>
                </a:lnTo>
                <a:lnTo>
                  <a:pt x="1890997" y="283735"/>
                </a:lnTo>
                <a:lnTo>
                  <a:pt x="1858716" y="255739"/>
                </a:lnTo>
                <a:lnTo>
                  <a:pt x="1824174" y="228889"/>
                </a:lnTo>
                <a:lnTo>
                  <a:pt x="1787460" y="203238"/>
                </a:lnTo>
                <a:lnTo>
                  <a:pt x="1748661" y="178843"/>
                </a:lnTo>
                <a:lnTo>
                  <a:pt x="1707864" y="155759"/>
                </a:lnTo>
                <a:lnTo>
                  <a:pt x="1665157" y="134041"/>
                </a:lnTo>
                <a:lnTo>
                  <a:pt x="1620628" y="113743"/>
                </a:lnTo>
                <a:lnTo>
                  <a:pt x="1574364" y="94921"/>
                </a:lnTo>
                <a:lnTo>
                  <a:pt x="1526452" y="77630"/>
                </a:lnTo>
                <a:lnTo>
                  <a:pt x="1476980" y="61925"/>
                </a:lnTo>
                <a:lnTo>
                  <a:pt x="1426036" y="47861"/>
                </a:lnTo>
                <a:lnTo>
                  <a:pt x="1373708" y="35494"/>
                </a:lnTo>
                <a:lnTo>
                  <a:pt x="1320082" y="24878"/>
                </a:lnTo>
                <a:lnTo>
                  <a:pt x="1265246" y="16069"/>
                </a:lnTo>
                <a:lnTo>
                  <a:pt x="1209288" y="9121"/>
                </a:lnTo>
                <a:lnTo>
                  <a:pt x="1152296" y="4090"/>
                </a:lnTo>
                <a:lnTo>
                  <a:pt x="1094356" y="1031"/>
                </a:lnTo>
                <a:lnTo>
                  <a:pt x="1035558" y="0"/>
                </a:lnTo>
                <a:lnTo>
                  <a:pt x="976835" y="1031"/>
                </a:lnTo>
                <a:lnTo>
                  <a:pt x="918966" y="4090"/>
                </a:lnTo>
                <a:lnTo>
                  <a:pt x="862040" y="9121"/>
                </a:lnTo>
                <a:lnTo>
                  <a:pt x="806143" y="16069"/>
                </a:lnTo>
                <a:lnTo>
                  <a:pt x="751363" y="24878"/>
                </a:lnTo>
                <a:lnTo>
                  <a:pt x="697789" y="35494"/>
                </a:lnTo>
                <a:lnTo>
                  <a:pt x="645508" y="47861"/>
                </a:lnTo>
                <a:lnTo>
                  <a:pt x="594607" y="61925"/>
                </a:lnTo>
                <a:lnTo>
                  <a:pt x="545175" y="77630"/>
                </a:lnTo>
                <a:lnTo>
                  <a:pt x="497299" y="94921"/>
                </a:lnTo>
                <a:lnTo>
                  <a:pt x="451067" y="113743"/>
                </a:lnTo>
                <a:lnTo>
                  <a:pt x="406566" y="134041"/>
                </a:lnTo>
                <a:lnTo>
                  <a:pt x="363885" y="155759"/>
                </a:lnTo>
                <a:lnTo>
                  <a:pt x="323111" y="178843"/>
                </a:lnTo>
                <a:lnTo>
                  <a:pt x="284331" y="203238"/>
                </a:lnTo>
                <a:lnTo>
                  <a:pt x="247634" y="228889"/>
                </a:lnTo>
                <a:lnTo>
                  <a:pt x="213107" y="255739"/>
                </a:lnTo>
                <a:lnTo>
                  <a:pt x="180839" y="283735"/>
                </a:lnTo>
                <a:lnTo>
                  <a:pt x="150915" y="312821"/>
                </a:lnTo>
                <a:lnTo>
                  <a:pt x="123426" y="342942"/>
                </a:lnTo>
                <a:lnTo>
                  <a:pt x="98457" y="374042"/>
                </a:lnTo>
                <a:lnTo>
                  <a:pt x="76098" y="406068"/>
                </a:lnTo>
                <a:lnTo>
                  <a:pt x="56435" y="438963"/>
                </a:lnTo>
                <a:lnTo>
                  <a:pt x="25550" y="507142"/>
                </a:lnTo>
                <a:lnTo>
                  <a:pt x="6504" y="578137"/>
                </a:lnTo>
                <a:lnTo>
                  <a:pt x="0" y="651510"/>
                </a:lnTo>
                <a:lnTo>
                  <a:pt x="1640" y="688541"/>
                </a:lnTo>
                <a:lnTo>
                  <a:pt x="14503" y="760917"/>
                </a:lnTo>
                <a:lnTo>
                  <a:pt x="39556" y="830677"/>
                </a:lnTo>
                <a:lnTo>
                  <a:pt x="76098" y="897380"/>
                </a:lnTo>
                <a:lnTo>
                  <a:pt x="98457" y="929449"/>
                </a:lnTo>
                <a:lnTo>
                  <a:pt x="123426" y="960589"/>
                </a:lnTo>
                <a:lnTo>
                  <a:pt x="150915" y="990746"/>
                </a:lnTo>
                <a:lnTo>
                  <a:pt x="180839" y="1019864"/>
                </a:lnTo>
                <a:lnTo>
                  <a:pt x="213107" y="1047888"/>
                </a:lnTo>
                <a:lnTo>
                  <a:pt x="247634" y="1074764"/>
                </a:lnTo>
                <a:lnTo>
                  <a:pt x="284331" y="1100437"/>
                </a:lnTo>
                <a:lnTo>
                  <a:pt x="323111" y="1124852"/>
                </a:lnTo>
                <a:lnTo>
                  <a:pt x="363885" y="1147953"/>
                </a:lnTo>
                <a:lnTo>
                  <a:pt x="406566" y="1169686"/>
                </a:lnTo>
                <a:lnTo>
                  <a:pt x="451067" y="1189997"/>
                </a:lnTo>
                <a:lnTo>
                  <a:pt x="497299" y="1208829"/>
                </a:lnTo>
                <a:lnTo>
                  <a:pt x="545175" y="1226129"/>
                </a:lnTo>
                <a:lnTo>
                  <a:pt x="594607" y="1241840"/>
                </a:lnTo>
                <a:lnTo>
                  <a:pt x="645508" y="1255909"/>
                </a:lnTo>
                <a:lnTo>
                  <a:pt x="697789" y="1268280"/>
                </a:lnTo>
                <a:lnTo>
                  <a:pt x="751363" y="1278899"/>
                </a:lnTo>
                <a:lnTo>
                  <a:pt x="806143" y="1287710"/>
                </a:lnTo>
                <a:lnTo>
                  <a:pt x="862040" y="1294659"/>
                </a:lnTo>
                <a:lnTo>
                  <a:pt x="918966" y="1299690"/>
                </a:lnTo>
                <a:lnTo>
                  <a:pt x="976835" y="1302750"/>
                </a:lnTo>
                <a:lnTo>
                  <a:pt x="1035558" y="1303782"/>
                </a:lnTo>
                <a:lnTo>
                  <a:pt x="1094356" y="1302750"/>
                </a:lnTo>
                <a:lnTo>
                  <a:pt x="1152296" y="1299690"/>
                </a:lnTo>
                <a:lnTo>
                  <a:pt x="1209288" y="1294659"/>
                </a:lnTo>
                <a:lnTo>
                  <a:pt x="1265246" y="1287710"/>
                </a:lnTo>
                <a:lnTo>
                  <a:pt x="1320082" y="1278899"/>
                </a:lnTo>
                <a:lnTo>
                  <a:pt x="1373708" y="1268280"/>
                </a:lnTo>
                <a:lnTo>
                  <a:pt x="1426036" y="1255909"/>
                </a:lnTo>
                <a:lnTo>
                  <a:pt x="1476980" y="1241840"/>
                </a:lnTo>
                <a:lnTo>
                  <a:pt x="1526452" y="1226129"/>
                </a:lnTo>
                <a:lnTo>
                  <a:pt x="1574364" y="1208829"/>
                </a:lnTo>
                <a:lnTo>
                  <a:pt x="1620628" y="1189997"/>
                </a:lnTo>
                <a:lnTo>
                  <a:pt x="1665157" y="1169686"/>
                </a:lnTo>
                <a:lnTo>
                  <a:pt x="1707864" y="1147953"/>
                </a:lnTo>
                <a:lnTo>
                  <a:pt x="1748661" y="1124852"/>
                </a:lnTo>
                <a:lnTo>
                  <a:pt x="1787460" y="1100437"/>
                </a:lnTo>
                <a:lnTo>
                  <a:pt x="1824174" y="1074764"/>
                </a:lnTo>
                <a:lnTo>
                  <a:pt x="1858716" y="1047888"/>
                </a:lnTo>
                <a:lnTo>
                  <a:pt x="1890997" y="1019864"/>
                </a:lnTo>
                <a:lnTo>
                  <a:pt x="1920930" y="990746"/>
                </a:lnTo>
                <a:lnTo>
                  <a:pt x="1948428" y="960589"/>
                </a:lnTo>
                <a:lnTo>
                  <a:pt x="1973404" y="929449"/>
                </a:lnTo>
                <a:lnTo>
                  <a:pt x="1995769" y="897380"/>
                </a:lnTo>
                <a:lnTo>
                  <a:pt x="2015435" y="864438"/>
                </a:lnTo>
                <a:lnTo>
                  <a:pt x="2046325" y="796151"/>
                </a:lnTo>
                <a:lnTo>
                  <a:pt x="2065373" y="725029"/>
                </a:lnTo>
                <a:lnTo>
                  <a:pt x="2071878" y="651509"/>
                </a:lnTo>
                <a:close/>
              </a:path>
            </a:pathLst>
          </a:custGeom>
          <a:solidFill>
            <a:srgbClr val="0033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94589" y="1723644"/>
            <a:ext cx="2072005" cy="1304290"/>
          </a:xfrm>
          <a:custGeom>
            <a:avLst/>
            <a:gdLst/>
            <a:ahLst/>
            <a:cxnLst/>
            <a:rect l="l" t="t" r="r" b="b"/>
            <a:pathLst>
              <a:path w="2072004" h="1304289">
                <a:moveTo>
                  <a:pt x="1035558" y="0"/>
                </a:moveTo>
                <a:lnTo>
                  <a:pt x="976835" y="1031"/>
                </a:lnTo>
                <a:lnTo>
                  <a:pt x="918966" y="4090"/>
                </a:lnTo>
                <a:lnTo>
                  <a:pt x="862040" y="9121"/>
                </a:lnTo>
                <a:lnTo>
                  <a:pt x="806143" y="16069"/>
                </a:lnTo>
                <a:lnTo>
                  <a:pt x="751363" y="24878"/>
                </a:lnTo>
                <a:lnTo>
                  <a:pt x="697789" y="35494"/>
                </a:lnTo>
                <a:lnTo>
                  <a:pt x="645508" y="47861"/>
                </a:lnTo>
                <a:lnTo>
                  <a:pt x="594607" y="61925"/>
                </a:lnTo>
                <a:lnTo>
                  <a:pt x="545175" y="77630"/>
                </a:lnTo>
                <a:lnTo>
                  <a:pt x="497299" y="94921"/>
                </a:lnTo>
                <a:lnTo>
                  <a:pt x="451067" y="113743"/>
                </a:lnTo>
                <a:lnTo>
                  <a:pt x="406566" y="134041"/>
                </a:lnTo>
                <a:lnTo>
                  <a:pt x="363885" y="155759"/>
                </a:lnTo>
                <a:lnTo>
                  <a:pt x="323111" y="178843"/>
                </a:lnTo>
                <a:lnTo>
                  <a:pt x="284331" y="203238"/>
                </a:lnTo>
                <a:lnTo>
                  <a:pt x="247634" y="228889"/>
                </a:lnTo>
                <a:lnTo>
                  <a:pt x="213107" y="255739"/>
                </a:lnTo>
                <a:lnTo>
                  <a:pt x="180839" y="283735"/>
                </a:lnTo>
                <a:lnTo>
                  <a:pt x="150915" y="312821"/>
                </a:lnTo>
                <a:lnTo>
                  <a:pt x="123426" y="342942"/>
                </a:lnTo>
                <a:lnTo>
                  <a:pt x="98457" y="374042"/>
                </a:lnTo>
                <a:lnTo>
                  <a:pt x="76098" y="406068"/>
                </a:lnTo>
                <a:lnTo>
                  <a:pt x="56435" y="438963"/>
                </a:lnTo>
                <a:lnTo>
                  <a:pt x="25550" y="507142"/>
                </a:lnTo>
                <a:lnTo>
                  <a:pt x="6504" y="578137"/>
                </a:lnTo>
                <a:lnTo>
                  <a:pt x="0" y="651510"/>
                </a:lnTo>
                <a:lnTo>
                  <a:pt x="1640" y="688541"/>
                </a:lnTo>
                <a:lnTo>
                  <a:pt x="14503" y="760917"/>
                </a:lnTo>
                <a:lnTo>
                  <a:pt x="39556" y="830677"/>
                </a:lnTo>
                <a:lnTo>
                  <a:pt x="76098" y="897380"/>
                </a:lnTo>
                <a:lnTo>
                  <a:pt x="98457" y="929449"/>
                </a:lnTo>
                <a:lnTo>
                  <a:pt x="123426" y="960589"/>
                </a:lnTo>
                <a:lnTo>
                  <a:pt x="150915" y="990746"/>
                </a:lnTo>
                <a:lnTo>
                  <a:pt x="180839" y="1019864"/>
                </a:lnTo>
                <a:lnTo>
                  <a:pt x="213107" y="1047888"/>
                </a:lnTo>
                <a:lnTo>
                  <a:pt x="247634" y="1074764"/>
                </a:lnTo>
                <a:lnTo>
                  <a:pt x="284331" y="1100437"/>
                </a:lnTo>
                <a:lnTo>
                  <a:pt x="323111" y="1124852"/>
                </a:lnTo>
                <a:lnTo>
                  <a:pt x="363885" y="1147953"/>
                </a:lnTo>
                <a:lnTo>
                  <a:pt x="406566" y="1169686"/>
                </a:lnTo>
                <a:lnTo>
                  <a:pt x="451067" y="1189997"/>
                </a:lnTo>
                <a:lnTo>
                  <a:pt x="497299" y="1208829"/>
                </a:lnTo>
                <a:lnTo>
                  <a:pt x="545175" y="1226129"/>
                </a:lnTo>
                <a:lnTo>
                  <a:pt x="594607" y="1241840"/>
                </a:lnTo>
                <a:lnTo>
                  <a:pt x="645508" y="1255909"/>
                </a:lnTo>
                <a:lnTo>
                  <a:pt x="697789" y="1268280"/>
                </a:lnTo>
                <a:lnTo>
                  <a:pt x="751363" y="1278899"/>
                </a:lnTo>
                <a:lnTo>
                  <a:pt x="806143" y="1287710"/>
                </a:lnTo>
                <a:lnTo>
                  <a:pt x="862040" y="1294659"/>
                </a:lnTo>
                <a:lnTo>
                  <a:pt x="918966" y="1299690"/>
                </a:lnTo>
                <a:lnTo>
                  <a:pt x="976835" y="1302750"/>
                </a:lnTo>
                <a:lnTo>
                  <a:pt x="1035558" y="1303782"/>
                </a:lnTo>
                <a:lnTo>
                  <a:pt x="1094356" y="1302750"/>
                </a:lnTo>
                <a:lnTo>
                  <a:pt x="1152296" y="1299690"/>
                </a:lnTo>
                <a:lnTo>
                  <a:pt x="1209288" y="1294659"/>
                </a:lnTo>
                <a:lnTo>
                  <a:pt x="1265246" y="1287710"/>
                </a:lnTo>
                <a:lnTo>
                  <a:pt x="1320082" y="1278899"/>
                </a:lnTo>
                <a:lnTo>
                  <a:pt x="1373708" y="1268280"/>
                </a:lnTo>
                <a:lnTo>
                  <a:pt x="1426036" y="1255909"/>
                </a:lnTo>
                <a:lnTo>
                  <a:pt x="1476980" y="1241840"/>
                </a:lnTo>
                <a:lnTo>
                  <a:pt x="1526452" y="1226129"/>
                </a:lnTo>
                <a:lnTo>
                  <a:pt x="1574364" y="1208829"/>
                </a:lnTo>
                <a:lnTo>
                  <a:pt x="1620628" y="1189997"/>
                </a:lnTo>
                <a:lnTo>
                  <a:pt x="1665157" y="1169686"/>
                </a:lnTo>
                <a:lnTo>
                  <a:pt x="1707864" y="1147953"/>
                </a:lnTo>
                <a:lnTo>
                  <a:pt x="1748661" y="1124852"/>
                </a:lnTo>
                <a:lnTo>
                  <a:pt x="1787460" y="1100437"/>
                </a:lnTo>
                <a:lnTo>
                  <a:pt x="1824174" y="1074764"/>
                </a:lnTo>
                <a:lnTo>
                  <a:pt x="1858716" y="1047888"/>
                </a:lnTo>
                <a:lnTo>
                  <a:pt x="1890997" y="1019864"/>
                </a:lnTo>
                <a:lnTo>
                  <a:pt x="1920930" y="990746"/>
                </a:lnTo>
                <a:lnTo>
                  <a:pt x="1948428" y="960589"/>
                </a:lnTo>
                <a:lnTo>
                  <a:pt x="1973404" y="929449"/>
                </a:lnTo>
                <a:lnTo>
                  <a:pt x="1995769" y="897380"/>
                </a:lnTo>
                <a:lnTo>
                  <a:pt x="2015435" y="864438"/>
                </a:lnTo>
                <a:lnTo>
                  <a:pt x="2046325" y="796151"/>
                </a:lnTo>
                <a:lnTo>
                  <a:pt x="2065373" y="725029"/>
                </a:lnTo>
                <a:lnTo>
                  <a:pt x="2071878" y="651509"/>
                </a:lnTo>
                <a:lnTo>
                  <a:pt x="2070237" y="614554"/>
                </a:lnTo>
                <a:lnTo>
                  <a:pt x="2057373" y="542315"/>
                </a:lnTo>
                <a:lnTo>
                  <a:pt x="2032317" y="472673"/>
                </a:lnTo>
                <a:lnTo>
                  <a:pt x="1995769" y="406068"/>
                </a:lnTo>
                <a:lnTo>
                  <a:pt x="1973404" y="374042"/>
                </a:lnTo>
                <a:lnTo>
                  <a:pt x="1948428" y="342942"/>
                </a:lnTo>
                <a:lnTo>
                  <a:pt x="1920930" y="312821"/>
                </a:lnTo>
                <a:lnTo>
                  <a:pt x="1890997" y="283735"/>
                </a:lnTo>
                <a:lnTo>
                  <a:pt x="1858716" y="255739"/>
                </a:lnTo>
                <a:lnTo>
                  <a:pt x="1824174" y="228889"/>
                </a:lnTo>
                <a:lnTo>
                  <a:pt x="1787460" y="203238"/>
                </a:lnTo>
                <a:lnTo>
                  <a:pt x="1748661" y="178843"/>
                </a:lnTo>
                <a:lnTo>
                  <a:pt x="1707864" y="155759"/>
                </a:lnTo>
                <a:lnTo>
                  <a:pt x="1665157" y="134041"/>
                </a:lnTo>
                <a:lnTo>
                  <a:pt x="1620628" y="113743"/>
                </a:lnTo>
                <a:lnTo>
                  <a:pt x="1574364" y="94921"/>
                </a:lnTo>
                <a:lnTo>
                  <a:pt x="1526452" y="77630"/>
                </a:lnTo>
                <a:lnTo>
                  <a:pt x="1476980" y="61925"/>
                </a:lnTo>
                <a:lnTo>
                  <a:pt x="1426036" y="47861"/>
                </a:lnTo>
                <a:lnTo>
                  <a:pt x="1373708" y="35494"/>
                </a:lnTo>
                <a:lnTo>
                  <a:pt x="1320082" y="24878"/>
                </a:lnTo>
                <a:lnTo>
                  <a:pt x="1265246" y="16069"/>
                </a:lnTo>
                <a:lnTo>
                  <a:pt x="1209288" y="9121"/>
                </a:lnTo>
                <a:lnTo>
                  <a:pt x="1152296" y="4090"/>
                </a:lnTo>
                <a:lnTo>
                  <a:pt x="1094356" y="1031"/>
                </a:lnTo>
                <a:lnTo>
                  <a:pt x="1035558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6606673" y="1867915"/>
            <a:ext cx="1549400" cy="9359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数据库是一 种技术，更 是一种思维</a:t>
            </a:r>
            <a:endParaRPr sz="2000" b="1" spc="-5" dirty="0">
              <a:solidFill>
                <a:srgbClr val="FFFFFF"/>
              </a:solidFill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345565" y="1585722"/>
            <a:ext cx="2079498" cy="24856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326515" y="1566672"/>
            <a:ext cx="2117725" cy="2524125"/>
          </a:xfrm>
          <a:custGeom>
            <a:avLst/>
            <a:gdLst/>
            <a:ahLst/>
            <a:cxnLst/>
            <a:rect l="l" t="t" r="r" b="b"/>
            <a:pathLst>
              <a:path w="2117725" h="2524125">
                <a:moveTo>
                  <a:pt x="0" y="2523743"/>
                </a:moveTo>
                <a:lnTo>
                  <a:pt x="0" y="0"/>
                </a:lnTo>
                <a:lnTo>
                  <a:pt x="2117598" y="0"/>
                </a:lnTo>
                <a:lnTo>
                  <a:pt x="2117598" y="2523743"/>
                </a:lnTo>
                <a:lnTo>
                  <a:pt x="0" y="2523743"/>
                </a:lnTo>
                <a:close/>
              </a:path>
            </a:pathLst>
          </a:custGeom>
          <a:ln w="38099">
            <a:solidFill>
              <a:srgbClr val="292929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7344041" y="4183379"/>
            <a:ext cx="2077974" cy="279120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7321943" y="4152900"/>
            <a:ext cx="2119630" cy="2844800"/>
          </a:xfrm>
          <a:custGeom>
            <a:avLst/>
            <a:gdLst/>
            <a:ahLst/>
            <a:cxnLst/>
            <a:rect l="l" t="t" r="r" b="b"/>
            <a:pathLst>
              <a:path w="2119629" h="2844800">
                <a:moveTo>
                  <a:pt x="0" y="2844546"/>
                </a:moveTo>
                <a:lnTo>
                  <a:pt x="0" y="0"/>
                </a:lnTo>
                <a:lnTo>
                  <a:pt x="2119122" y="0"/>
                </a:lnTo>
                <a:lnTo>
                  <a:pt x="2119122" y="2844546"/>
                </a:lnTo>
                <a:lnTo>
                  <a:pt x="0" y="2844546"/>
                </a:lnTo>
                <a:close/>
              </a:path>
            </a:pathLst>
          </a:custGeom>
          <a:ln w="380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54315" y="1582673"/>
            <a:ext cx="5538978" cy="53987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title"/>
          </p:nvPr>
        </p:nvSpPr>
        <p:spPr>
          <a:xfrm>
            <a:off x="1030115" y="361912"/>
            <a:ext cx="3526790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为什么要学习数据库系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(3)</a:t>
            </a:r>
            <a:r>
              <a:rPr spc="-5" dirty="0"/>
              <a:t>基于数据库的应</a:t>
            </a:r>
            <a:r>
              <a:rPr dirty="0"/>
              <a:t>用</a:t>
            </a:r>
            <a:r>
              <a:rPr spc="-5" dirty="0">
                <a:latin typeface="Arial" panose="020B0604020202020204"/>
                <a:cs typeface="Arial" panose="020B0604020202020204"/>
              </a:rPr>
              <a:t>—</a:t>
            </a:r>
            <a:r>
              <a:rPr spc="-5" dirty="0"/>
              <a:t>大数</a:t>
            </a:r>
            <a:r>
              <a:rPr dirty="0"/>
              <a:t>据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73487" y="4658867"/>
            <a:ext cx="1929130" cy="1061085"/>
          </a:xfrm>
          <a:custGeom>
            <a:avLst/>
            <a:gdLst/>
            <a:ahLst/>
            <a:cxnLst/>
            <a:rect l="l" t="t" r="r" b="b"/>
            <a:pathLst>
              <a:path w="1929129" h="1061085">
                <a:moveTo>
                  <a:pt x="1928622" y="883919"/>
                </a:moveTo>
                <a:lnTo>
                  <a:pt x="1928622" y="176783"/>
                </a:lnTo>
                <a:lnTo>
                  <a:pt x="1922353" y="129822"/>
                </a:lnTo>
                <a:lnTo>
                  <a:pt x="1904633" y="87601"/>
                </a:lnTo>
                <a:lnTo>
                  <a:pt x="1877091" y="51815"/>
                </a:lnTo>
                <a:lnTo>
                  <a:pt x="1841358" y="24158"/>
                </a:lnTo>
                <a:lnTo>
                  <a:pt x="1799064" y="6321"/>
                </a:lnTo>
                <a:lnTo>
                  <a:pt x="1751838" y="0"/>
                </a:lnTo>
                <a:lnTo>
                  <a:pt x="176784" y="0"/>
                </a:lnTo>
                <a:lnTo>
                  <a:pt x="129822" y="6321"/>
                </a:lnTo>
                <a:lnTo>
                  <a:pt x="87601" y="24158"/>
                </a:lnTo>
                <a:lnTo>
                  <a:pt x="51816" y="51816"/>
                </a:lnTo>
                <a:lnTo>
                  <a:pt x="24158" y="87601"/>
                </a:lnTo>
                <a:lnTo>
                  <a:pt x="6321" y="129822"/>
                </a:lnTo>
                <a:lnTo>
                  <a:pt x="0" y="176784"/>
                </a:lnTo>
                <a:lnTo>
                  <a:pt x="0" y="883919"/>
                </a:lnTo>
                <a:lnTo>
                  <a:pt x="6321" y="930881"/>
                </a:lnTo>
                <a:lnTo>
                  <a:pt x="24158" y="973102"/>
                </a:lnTo>
                <a:lnTo>
                  <a:pt x="51816" y="1008888"/>
                </a:lnTo>
                <a:lnTo>
                  <a:pt x="87601" y="1036545"/>
                </a:lnTo>
                <a:lnTo>
                  <a:pt x="129822" y="1054382"/>
                </a:lnTo>
                <a:lnTo>
                  <a:pt x="176784" y="1060704"/>
                </a:lnTo>
                <a:lnTo>
                  <a:pt x="1751838" y="1060703"/>
                </a:lnTo>
                <a:lnTo>
                  <a:pt x="1799064" y="1054382"/>
                </a:lnTo>
                <a:lnTo>
                  <a:pt x="1841358" y="1036545"/>
                </a:lnTo>
                <a:lnTo>
                  <a:pt x="1877091" y="1008887"/>
                </a:lnTo>
                <a:lnTo>
                  <a:pt x="1904633" y="973102"/>
                </a:lnTo>
                <a:lnTo>
                  <a:pt x="1922353" y="930881"/>
                </a:lnTo>
                <a:lnTo>
                  <a:pt x="1928622" y="883919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64165" y="4746497"/>
            <a:ext cx="1750060" cy="885825"/>
          </a:xfrm>
          <a:custGeom>
            <a:avLst/>
            <a:gdLst/>
            <a:ahLst/>
            <a:cxnLst/>
            <a:rect l="l" t="t" r="r" b="b"/>
            <a:pathLst>
              <a:path w="1750060" h="885825">
                <a:moveTo>
                  <a:pt x="1749552" y="738377"/>
                </a:moveTo>
                <a:lnTo>
                  <a:pt x="1749552" y="147827"/>
                </a:lnTo>
                <a:lnTo>
                  <a:pt x="1742005" y="101144"/>
                </a:lnTo>
                <a:lnTo>
                  <a:pt x="1720998" y="60569"/>
                </a:lnTo>
                <a:lnTo>
                  <a:pt x="1688982" y="28553"/>
                </a:lnTo>
                <a:lnTo>
                  <a:pt x="1648407" y="7546"/>
                </a:lnTo>
                <a:lnTo>
                  <a:pt x="1601723" y="0"/>
                </a:lnTo>
                <a:lnTo>
                  <a:pt x="147827" y="0"/>
                </a:lnTo>
                <a:lnTo>
                  <a:pt x="101144" y="7546"/>
                </a:lnTo>
                <a:lnTo>
                  <a:pt x="60569" y="28553"/>
                </a:lnTo>
                <a:lnTo>
                  <a:pt x="28553" y="60569"/>
                </a:lnTo>
                <a:lnTo>
                  <a:pt x="7546" y="101144"/>
                </a:lnTo>
                <a:lnTo>
                  <a:pt x="0" y="147828"/>
                </a:lnTo>
                <a:lnTo>
                  <a:pt x="0" y="738378"/>
                </a:lnTo>
                <a:lnTo>
                  <a:pt x="7546" y="784981"/>
                </a:lnTo>
                <a:lnTo>
                  <a:pt x="28553" y="825367"/>
                </a:lnTo>
                <a:lnTo>
                  <a:pt x="60569" y="857158"/>
                </a:lnTo>
                <a:lnTo>
                  <a:pt x="101144" y="877976"/>
                </a:lnTo>
                <a:lnTo>
                  <a:pt x="147827" y="885444"/>
                </a:lnTo>
                <a:lnTo>
                  <a:pt x="1601723" y="885444"/>
                </a:lnTo>
                <a:lnTo>
                  <a:pt x="1648407" y="877976"/>
                </a:lnTo>
                <a:lnTo>
                  <a:pt x="1688982" y="857158"/>
                </a:lnTo>
                <a:lnTo>
                  <a:pt x="1720998" y="825367"/>
                </a:lnTo>
                <a:lnTo>
                  <a:pt x="1742005" y="784981"/>
                </a:lnTo>
                <a:lnTo>
                  <a:pt x="1749552" y="738377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3764165" y="4746497"/>
            <a:ext cx="1750060" cy="885825"/>
          </a:xfrm>
          <a:custGeom>
            <a:avLst/>
            <a:gdLst/>
            <a:ahLst/>
            <a:cxnLst/>
            <a:rect l="l" t="t" r="r" b="b"/>
            <a:pathLst>
              <a:path w="1750060" h="885825">
                <a:moveTo>
                  <a:pt x="147827" y="0"/>
                </a:moveTo>
                <a:lnTo>
                  <a:pt x="101144" y="7546"/>
                </a:lnTo>
                <a:lnTo>
                  <a:pt x="60569" y="28553"/>
                </a:lnTo>
                <a:lnTo>
                  <a:pt x="28553" y="60569"/>
                </a:lnTo>
                <a:lnTo>
                  <a:pt x="7546" y="101144"/>
                </a:lnTo>
                <a:lnTo>
                  <a:pt x="0" y="147828"/>
                </a:lnTo>
                <a:lnTo>
                  <a:pt x="0" y="738378"/>
                </a:lnTo>
                <a:lnTo>
                  <a:pt x="7546" y="784981"/>
                </a:lnTo>
                <a:lnTo>
                  <a:pt x="28553" y="825367"/>
                </a:lnTo>
                <a:lnTo>
                  <a:pt x="60569" y="857158"/>
                </a:lnTo>
                <a:lnTo>
                  <a:pt x="101144" y="877976"/>
                </a:lnTo>
                <a:lnTo>
                  <a:pt x="147827" y="885444"/>
                </a:lnTo>
                <a:lnTo>
                  <a:pt x="1601723" y="885444"/>
                </a:lnTo>
                <a:lnTo>
                  <a:pt x="1648407" y="877976"/>
                </a:lnTo>
                <a:lnTo>
                  <a:pt x="1688982" y="857158"/>
                </a:lnTo>
                <a:lnTo>
                  <a:pt x="1720998" y="825367"/>
                </a:lnTo>
                <a:lnTo>
                  <a:pt x="1742005" y="784981"/>
                </a:lnTo>
                <a:lnTo>
                  <a:pt x="1749552" y="738377"/>
                </a:lnTo>
                <a:lnTo>
                  <a:pt x="1749552" y="147827"/>
                </a:lnTo>
                <a:lnTo>
                  <a:pt x="1742005" y="101144"/>
                </a:lnTo>
                <a:lnTo>
                  <a:pt x="1720998" y="60569"/>
                </a:lnTo>
                <a:lnTo>
                  <a:pt x="1688982" y="28553"/>
                </a:lnTo>
                <a:lnTo>
                  <a:pt x="1648407" y="7546"/>
                </a:lnTo>
                <a:lnTo>
                  <a:pt x="1601723" y="0"/>
                </a:lnTo>
                <a:lnTo>
                  <a:pt x="147827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016635" y="4792471"/>
            <a:ext cx="124460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65100" marR="5080" indent="-1524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数据管理 与运用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812933" y="2781300"/>
            <a:ext cx="1611630" cy="1224280"/>
          </a:xfrm>
          <a:custGeom>
            <a:avLst/>
            <a:gdLst/>
            <a:ahLst/>
            <a:cxnLst/>
            <a:rect l="l" t="t" r="r" b="b"/>
            <a:pathLst>
              <a:path w="1611629" h="1224279">
                <a:moveTo>
                  <a:pt x="1611630" y="1152906"/>
                </a:moveTo>
                <a:lnTo>
                  <a:pt x="1611630" y="70103"/>
                </a:lnTo>
                <a:lnTo>
                  <a:pt x="1555360" y="44245"/>
                </a:lnTo>
                <a:lnTo>
                  <a:pt x="1489065" y="32842"/>
                </a:lnTo>
                <a:lnTo>
                  <a:pt x="1447557" y="27623"/>
                </a:lnTo>
                <a:lnTo>
                  <a:pt x="1400924" y="22764"/>
                </a:lnTo>
                <a:lnTo>
                  <a:pt x="1349503" y="18294"/>
                </a:lnTo>
                <a:lnTo>
                  <a:pt x="1293631" y="14242"/>
                </a:lnTo>
                <a:lnTo>
                  <a:pt x="1233644" y="10636"/>
                </a:lnTo>
                <a:lnTo>
                  <a:pt x="1169881" y="7506"/>
                </a:lnTo>
                <a:lnTo>
                  <a:pt x="1102677" y="4881"/>
                </a:lnTo>
                <a:lnTo>
                  <a:pt x="1032370" y="2788"/>
                </a:lnTo>
                <a:lnTo>
                  <a:pt x="959296" y="1258"/>
                </a:lnTo>
                <a:lnTo>
                  <a:pt x="883792" y="319"/>
                </a:lnTo>
                <a:lnTo>
                  <a:pt x="806196" y="0"/>
                </a:lnTo>
                <a:lnTo>
                  <a:pt x="728591" y="319"/>
                </a:lnTo>
                <a:lnTo>
                  <a:pt x="653066" y="1258"/>
                </a:lnTo>
                <a:lnTo>
                  <a:pt x="579958" y="2788"/>
                </a:lnTo>
                <a:lnTo>
                  <a:pt x="509607" y="4881"/>
                </a:lnTo>
                <a:lnTo>
                  <a:pt x="442351" y="7506"/>
                </a:lnTo>
                <a:lnTo>
                  <a:pt x="378529" y="10636"/>
                </a:lnTo>
                <a:lnTo>
                  <a:pt x="318479" y="14242"/>
                </a:lnTo>
                <a:lnTo>
                  <a:pt x="262541" y="18294"/>
                </a:lnTo>
                <a:lnTo>
                  <a:pt x="211053" y="22764"/>
                </a:lnTo>
                <a:lnTo>
                  <a:pt x="164354" y="27623"/>
                </a:lnTo>
                <a:lnTo>
                  <a:pt x="122782" y="32842"/>
                </a:lnTo>
                <a:lnTo>
                  <a:pt x="56376" y="44245"/>
                </a:lnTo>
                <a:lnTo>
                  <a:pt x="14545" y="56742"/>
                </a:lnTo>
                <a:lnTo>
                  <a:pt x="0" y="70104"/>
                </a:lnTo>
                <a:lnTo>
                  <a:pt x="0" y="1152906"/>
                </a:lnTo>
                <a:lnTo>
                  <a:pt x="56376" y="1178871"/>
                </a:lnTo>
                <a:lnTo>
                  <a:pt x="122782" y="1190385"/>
                </a:lnTo>
                <a:lnTo>
                  <a:pt x="164354" y="1195668"/>
                </a:lnTo>
                <a:lnTo>
                  <a:pt x="211053" y="1200593"/>
                </a:lnTo>
                <a:lnTo>
                  <a:pt x="262541" y="1205130"/>
                </a:lnTo>
                <a:lnTo>
                  <a:pt x="318479" y="1209248"/>
                </a:lnTo>
                <a:lnTo>
                  <a:pt x="378529" y="1212917"/>
                </a:lnTo>
                <a:lnTo>
                  <a:pt x="442351" y="1216106"/>
                </a:lnTo>
                <a:lnTo>
                  <a:pt x="509607" y="1218784"/>
                </a:lnTo>
                <a:lnTo>
                  <a:pt x="579958" y="1220920"/>
                </a:lnTo>
                <a:lnTo>
                  <a:pt x="653066" y="1222484"/>
                </a:lnTo>
                <a:lnTo>
                  <a:pt x="728591" y="1223444"/>
                </a:lnTo>
                <a:lnTo>
                  <a:pt x="806196" y="1223772"/>
                </a:lnTo>
                <a:lnTo>
                  <a:pt x="883792" y="1223444"/>
                </a:lnTo>
                <a:lnTo>
                  <a:pt x="959296" y="1222484"/>
                </a:lnTo>
                <a:lnTo>
                  <a:pt x="1032370" y="1220920"/>
                </a:lnTo>
                <a:lnTo>
                  <a:pt x="1102677" y="1218784"/>
                </a:lnTo>
                <a:lnTo>
                  <a:pt x="1169881" y="1216106"/>
                </a:lnTo>
                <a:lnTo>
                  <a:pt x="1233644" y="1212917"/>
                </a:lnTo>
                <a:lnTo>
                  <a:pt x="1293631" y="1209248"/>
                </a:lnTo>
                <a:lnTo>
                  <a:pt x="1349503" y="1205130"/>
                </a:lnTo>
                <a:lnTo>
                  <a:pt x="1400924" y="1200593"/>
                </a:lnTo>
                <a:lnTo>
                  <a:pt x="1447557" y="1195668"/>
                </a:lnTo>
                <a:lnTo>
                  <a:pt x="1489065" y="1190385"/>
                </a:lnTo>
                <a:lnTo>
                  <a:pt x="1555360" y="1178871"/>
                </a:lnTo>
                <a:lnTo>
                  <a:pt x="1597113" y="1166296"/>
                </a:lnTo>
                <a:lnTo>
                  <a:pt x="1611630" y="1152906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3812933" y="2781300"/>
            <a:ext cx="1611630" cy="140970"/>
          </a:xfrm>
          <a:custGeom>
            <a:avLst/>
            <a:gdLst/>
            <a:ahLst/>
            <a:cxnLst/>
            <a:rect l="l" t="t" r="r" b="b"/>
            <a:pathLst>
              <a:path w="1611629" h="140969">
                <a:moveTo>
                  <a:pt x="1611630" y="70103"/>
                </a:moveTo>
                <a:lnTo>
                  <a:pt x="1555360" y="44245"/>
                </a:lnTo>
                <a:lnTo>
                  <a:pt x="1489065" y="32842"/>
                </a:lnTo>
                <a:lnTo>
                  <a:pt x="1447557" y="27623"/>
                </a:lnTo>
                <a:lnTo>
                  <a:pt x="1400924" y="22764"/>
                </a:lnTo>
                <a:lnTo>
                  <a:pt x="1349503" y="18294"/>
                </a:lnTo>
                <a:lnTo>
                  <a:pt x="1293631" y="14242"/>
                </a:lnTo>
                <a:lnTo>
                  <a:pt x="1233644" y="10636"/>
                </a:lnTo>
                <a:lnTo>
                  <a:pt x="1169881" y="7506"/>
                </a:lnTo>
                <a:lnTo>
                  <a:pt x="1102677" y="4881"/>
                </a:lnTo>
                <a:lnTo>
                  <a:pt x="1032370" y="2788"/>
                </a:lnTo>
                <a:lnTo>
                  <a:pt x="959296" y="1258"/>
                </a:lnTo>
                <a:lnTo>
                  <a:pt x="883792" y="319"/>
                </a:lnTo>
                <a:lnTo>
                  <a:pt x="806196" y="0"/>
                </a:lnTo>
                <a:lnTo>
                  <a:pt x="728591" y="319"/>
                </a:lnTo>
                <a:lnTo>
                  <a:pt x="653066" y="1258"/>
                </a:lnTo>
                <a:lnTo>
                  <a:pt x="579958" y="2788"/>
                </a:lnTo>
                <a:lnTo>
                  <a:pt x="509607" y="4881"/>
                </a:lnTo>
                <a:lnTo>
                  <a:pt x="442351" y="7506"/>
                </a:lnTo>
                <a:lnTo>
                  <a:pt x="378529" y="10636"/>
                </a:lnTo>
                <a:lnTo>
                  <a:pt x="318479" y="14242"/>
                </a:lnTo>
                <a:lnTo>
                  <a:pt x="262541" y="18294"/>
                </a:lnTo>
                <a:lnTo>
                  <a:pt x="211053" y="22764"/>
                </a:lnTo>
                <a:lnTo>
                  <a:pt x="164354" y="27623"/>
                </a:lnTo>
                <a:lnTo>
                  <a:pt x="122782" y="32842"/>
                </a:lnTo>
                <a:lnTo>
                  <a:pt x="56376" y="44245"/>
                </a:lnTo>
                <a:lnTo>
                  <a:pt x="14545" y="56742"/>
                </a:lnTo>
                <a:lnTo>
                  <a:pt x="0" y="70103"/>
                </a:lnTo>
                <a:lnTo>
                  <a:pt x="3692" y="77004"/>
                </a:lnTo>
                <a:lnTo>
                  <a:pt x="56376" y="96383"/>
                </a:lnTo>
                <a:lnTo>
                  <a:pt x="122782" y="107921"/>
                </a:lnTo>
                <a:lnTo>
                  <a:pt x="164354" y="113191"/>
                </a:lnTo>
                <a:lnTo>
                  <a:pt x="211053" y="118092"/>
                </a:lnTo>
                <a:lnTo>
                  <a:pt x="262541" y="122596"/>
                </a:lnTo>
                <a:lnTo>
                  <a:pt x="318479" y="126674"/>
                </a:lnTo>
                <a:lnTo>
                  <a:pt x="378529" y="130299"/>
                </a:lnTo>
                <a:lnTo>
                  <a:pt x="442351" y="133443"/>
                </a:lnTo>
                <a:lnTo>
                  <a:pt x="509607" y="136078"/>
                </a:lnTo>
                <a:lnTo>
                  <a:pt x="579958" y="138176"/>
                </a:lnTo>
                <a:lnTo>
                  <a:pt x="653066" y="139709"/>
                </a:lnTo>
                <a:lnTo>
                  <a:pt x="728591" y="140650"/>
                </a:lnTo>
                <a:lnTo>
                  <a:pt x="806196" y="140969"/>
                </a:lnTo>
                <a:lnTo>
                  <a:pt x="883792" y="140650"/>
                </a:lnTo>
                <a:lnTo>
                  <a:pt x="959296" y="139709"/>
                </a:lnTo>
                <a:lnTo>
                  <a:pt x="1032370" y="138176"/>
                </a:lnTo>
                <a:lnTo>
                  <a:pt x="1102677" y="136078"/>
                </a:lnTo>
                <a:lnTo>
                  <a:pt x="1169881" y="133443"/>
                </a:lnTo>
                <a:lnTo>
                  <a:pt x="1233644" y="130299"/>
                </a:lnTo>
                <a:lnTo>
                  <a:pt x="1293631" y="126674"/>
                </a:lnTo>
                <a:lnTo>
                  <a:pt x="1349503" y="122596"/>
                </a:lnTo>
                <a:lnTo>
                  <a:pt x="1400924" y="118092"/>
                </a:lnTo>
                <a:lnTo>
                  <a:pt x="1447557" y="113191"/>
                </a:lnTo>
                <a:lnTo>
                  <a:pt x="1489065" y="107921"/>
                </a:lnTo>
                <a:lnTo>
                  <a:pt x="1555360" y="96383"/>
                </a:lnTo>
                <a:lnTo>
                  <a:pt x="1597113" y="83703"/>
                </a:lnTo>
                <a:lnTo>
                  <a:pt x="1611630" y="70103"/>
                </a:lnTo>
                <a:close/>
              </a:path>
            </a:pathLst>
          </a:custGeom>
          <a:solidFill>
            <a:srgbClr val="3299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12933" y="2781300"/>
            <a:ext cx="1611630" cy="1224280"/>
          </a:xfrm>
          <a:custGeom>
            <a:avLst/>
            <a:gdLst/>
            <a:ahLst/>
            <a:cxnLst/>
            <a:rect l="l" t="t" r="r" b="b"/>
            <a:pathLst>
              <a:path w="1611629" h="1224279">
                <a:moveTo>
                  <a:pt x="806196" y="0"/>
                </a:moveTo>
                <a:lnTo>
                  <a:pt x="728591" y="319"/>
                </a:lnTo>
                <a:lnTo>
                  <a:pt x="653066" y="1258"/>
                </a:lnTo>
                <a:lnTo>
                  <a:pt x="579958" y="2788"/>
                </a:lnTo>
                <a:lnTo>
                  <a:pt x="509607" y="4881"/>
                </a:lnTo>
                <a:lnTo>
                  <a:pt x="442351" y="7506"/>
                </a:lnTo>
                <a:lnTo>
                  <a:pt x="378529" y="10636"/>
                </a:lnTo>
                <a:lnTo>
                  <a:pt x="318479" y="14242"/>
                </a:lnTo>
                <a:lnTo>
                  <a:pt x="262541" y="18294"/>
                </a:lnTo>
                <a:lnTo>
                  <a:pt x="211053" y="22764"/>
                </a:lnTo>
                <a:lnTo>
                  <a:pt x="164354" y="27623"/>
                </a:lnTo>
                <a:lnTo>
                  <a:pt x="122782" y="32842"/>
                </a:lnTo>
                <a:lnTo>
                  <a:pt x="56376" y="44245"/>
                </a:lnTo>
                <a:lnTo>
                  <a:pt x="14545" y="56742"/>
                </a:lnTo>
                <a:lnTo>
                  <a:pt x="0" y="70104"/>
                </a:lnTo>
                <a:lnTo>
                  <a:pt x="0" y="1152906"/>
                </a:lnTo>
                <a:lnTo>
                  <a:pt x="56376" y="1178871"/>
                </a:lnTo>
                <a:lnTo>
                  <a:pt x="122782" y="1190385"/>
                </a:lnTo>
                <a:lnTo>
                  <a:pt x="164354" y="1195668"/>
                </a:lnTo>
                <a:lnTo>
                  <a:pt x="211053" y="1200593"/>
                </a:lnTo>
                <a:lnTo>
                  <a:pt x="262541" y="1205130"/>
                </a:lnTo>
                <a:lnTo>
                  <a:pt x="318479" y="1209248"/>
                </a:lnTo>
                <a:lnTo>
                  <a:pt x="378529" y="1212917"/>
                </a:lnTo>
                <a:lnTo>
                  <a:pt x="442351" y="1216106"/>
                </a:lnTo>
                <a:lnTo>
                  <a:pt x="509607" y="1218784"/>
                </a:lnTo>
                <a:lnTo>
                  <a:pt x="579958" y="1220920"/>
                </a:lnTo>
                <a:lnTo>
                  <a:pt x="653066" y="1222484"/>
                </a:lnTo>
                <a:lnTo>
                  <a:pt x="728591" y="1223444"/>
                </a:lnTo>
                <a:lnTo>
                  <a:pt x="806196" y="1223772"/>
                </a:lnTo>
                <a:lnTo>
                  <a:pt x="883792" y="1223444"/>
                </a:lnTo>
                <a:lnTo>
                  <a:pt x="959296" y="1222484"/>
                </a:lnTo>
                <a:lnTo>
                  <a:pt x="1032370" y="1220920"/>
                </a:lnTo>
                <a:lnTo>
                  <a:pt x="1102677" y="1218784"/>
                </a:lnTo>
                <a:lnTo>
                  <a:pt x="1169881" y="1216106"/>
                </a:lnTo>
                <a:lnTo>
                  <a:pt x="1233644" y="1212917"/>
                </a:lnTo>
                <a:lnTo>
                  <a:pt x="1293631" y="1209248"/>
                </a:lnTo>
                <a:lnTo>
                  <a:pt x="1349503" y="1205130"/>
                </a:lnTo>
                <a:lnTo>
                  <a:pt x="1400924" y="1200593"/>
                </a:lnTo>
                <a:lnTo>
                  <a:pt x="1447557" y="1195668"/>
                </a:lnTo>
                <a:lnTo>
                  <a:pt x="1489065" y="1190385"/>
                </a:lnTo>
                <a:lnTo>
                  <a:pt x="1555360" y="1178871"/>
                </a:lnTo>
                <a:lnTo>
                  <a:pt x="1597113" y="1166296"/>
                </a:lnTo>
                <a:lnTo>
                  <a:pt x="1611630" y="1152906"/>
                </a:lnTo>
                <a:lnTo>
                  <a:pt x="1611630" y="70103"/>
                </a:lnTo>
                <a:lnTo>
                  <a:pt x="1555360" y="44245"/>
                </a:lnTo>
                <a:lnTo>
                  <a:pt x="1489065" y="32842"/>
                </a:lnTo>
                <a:lnTo>
                  <a:pt x="1447557" y="27623"/>
                </a:lnTo>
                <a:lnTo>
                  <a:pt x="1400924" y="22764"/>
                </a:lnTo>
                <a:lnTo>
                  <a:pt x="1349503" y="18294"/>
                </a:lnTo>
                <a:lnTo>
                  <a:pt x="1293631" y="14242"/>
                </a:lnTo>
                <a:lnTo>
                  <a:pt x="1233644" y="10636"/>
                </a:lnTo>
                <a:lnTo>
                  <a:pt x="1169881" y="7506"/>
                </a:lnTo>
                <a:lnTo>
                  <a:pt x="1102677" y="4881"/>
                </a:lnTo>
                <a:lnTo>
                  <a:pt x="1032370" y="2788"/>
                </a:lnTo>
                <a:lnTo>
                  <a:pt x="959296" y="1258"/>
                </a:lnTo>
                <a:lnTo>
                  <a:pt x="883792" y="319"/>
                </a:lnTo>
                <a:lnTo>
                  <a:pt x="806196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812933" y="2851404"/>
            <a:ext cx="1611630" cy="71120"/>
          </a:xfrm>
          <a:custGeom>
            <a:avLst/>
            <a:gdLst/>
            <a:ahLst/>
            <a:cxnLst/>
            <a:rect l="l" t="t" r="r" b="b"/>
            <a:pathLst>
              <a:path w="1611629" h="71119">
                <a:moveTo>
                  <a:pt x="0" y="0"/>
                </a:moveTo>
                <a:lnTo>
                  <a:pt x="56376" y="26279"/>
                </a:lnTo>
                <a:lnTo>
                  <a:pt x="122782" y="37817"/>
                </a:lnTo>
                <a:lnTo>
                  <a:pt x="164354" y="43087"/>
                </a:lnTo>
                <a:lnTo>
                  <a:pt x="211053" y="47988"/>
                </a:lnTo>
                <a:lnTo>
                  <a:pt x="262541" y="52492"/>
                </a:lnTo>
                <a:lnTo>
                  <a:pt x="318479" y="56570"/>
                </a:lnTo>
                <a:lnTo>
                  <a:pt x="378529" y="60195"/>
                </a:lnTo>
                <a:lnTo>
                  <a:pt x="442351" y="63339"/>
                </a:lnTo>
                <a:lnTo>
                  <a:pt x="509607" y="65974"/>
                </a:lnTo>
                <a:lnTo>
                  <a:pt x="579958" y="68072"/>
                </a:lnTo>
                <a:lnTo>
                  <a:pt x="653066" y="69605"/>
                </a:lnTo>
                <a:lnTo>
                  <a:pt x="728591" y="70546"/>
                </a:lnTo>
                <a:lnTo>
                  <a:pt x="806196" y="70865"/>
                </a:lnTo>
                <a:lnTo>
                  <a:pt x="883792" y="70546"/>
                </a:lnTo>
                <a:lnTo>
                  <a:pt x="959296" y="69605"/>
                </a:lnTo>
                <a:lnTo>
                  <a:pt x="1032370" y="68072"/>
                </a:lnTo>
                <a:lnTo>
                  <a:pt x="1102677" y="65974"/>
                </a:lnTo>
                <a:lnTo>
                  <a:pt x="1169881" y="63339"/>
                </a:lnTo>
                <a:lnTo>
                  <a:pt x="1233644" y="60195"/>
                </a:lnTo>
                <a:lnTo>
                  <a:pt x="1293631" y="56570"/>
                </a:lnTo>
                <a:lnTo>
                  <a:pt x="1349503" y="52492"/>
                </a:lnTo>
                <a:lnTo>
                  <a:pt x="1400924" y="47988"/>
                </a:lnTo>
                <a:lnTo>
                  <a:pt x="1447557" y="43087"/>
                </a:lnTo>
                <a:lnTo>
                  <a:pt x="1489065" y="37817"/>
                </a:lnTo>
                <a:lnTo>
                  <a:pt x="1555360" y="26279"/>
                </a:lnTo>
                <a:lnTo>
                  <a:pt x="1597113" y="13599"/>
                </a:lnTo>
                <a:lnTo>
                  <a:pt x="1607944" y="6900"/>
                </a:lnTo>
                <a:lnTo>
                  <a:pt x="1611630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159891" y="3119120"/>
            <a:ext cx="9398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数据库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373009" y="2964942"/>
            <a:ext cx="1332230" cy="852805"/>
          </a:xfrm>
          <a:custGeom>
            <a:avLst/>
            <a:gdLst/>
            <a:ahLst/>
            <a:cxnLst/>
            <a:rect l="l" t="t" r="r" b="b"/>
            <a:pathLst>
              <a:path w="1332230" h="852804">
                <a:moveTo>
                  <a:pt x="1331976" y="426720"/>
                </a:moveTo>
                <a:lnTo>
                  <a:pt x="1322337" y="354005"/>
                </a:lnTo>
                <a:lnTo>
                  <a:pt x="1294486" y="285258"/>
                </a:lnTo>
                <a:lnTo>
                  <a:pt x="1274228" y="252694"/>
                </a:lnTo>
                <a:lnTo>
                  <a:pt x="1250015" y="221507"/>
                </a:lnTo>
                <a:lnTo>
                  <a:pt x="1222046" y="191828"/>
                </a:lnTo>
                <a:lnTo>
                  <a:pt x="1190521" y="163783"/>
                </a:lnTo>
                <a:lnTo>
                  <a:pt x="1155637" y="137502"/>
                </a:lnTo>
                <a:lnTo>
                  <a:pt x="1117596" y="113113"/>
                </a:lnTo>
                <a:lnTo>
                  <a:pt x="1076595" y="90745"/>
                </a:lnTo>
                <a:lnTo>
                  <a:pt x="1032835" y="70527"/>
                </a:lnTo>
                <a:lnTo>
                  <a:pt x="986515" y="52588"/>
                </a:lnTo>
                <a:lnTo>
                  <a:pt x="937833" y="37055"/>
                </a:lnTo>
                <a:lnTo>
                  <a:pt x="886990" y="24058"/>
                </a:lnTo>
                <a:lnTo>
                  <a:pt x="834185" y="13725"/>
                </a:lnTo>
                <a:lnTo>
                  <a:pt x="779616" y="6186"/>
                </a:lnTo>
                <a:lnTo>
                  <a:pt x="723484" y="1567"/>
                </a:lnTo>
                <a:lnTo>
                  <a:pt x="665988" y="0"/>
                </a:lnTo>
                <a:lnTo>
                  <a:pt x="608599" y="1567"/>
                </a:lnTo>
                <a:lnTo>
                  <a:pt x="552551" y="6186"/>
                </a:lnTo>
                <a:lnTo>
                  <a:pt x="498046" y="13725"/>
                </a:lnTo>
                <a:lnTo>
                  <a:pt x="445285" y="24058"/>
                </a:lnTo>
                <a:lnTo>
                  <a:pt x="394468" y="37055"/>
                </a:lnTo>
                <a:lnTo>
                  <a:pt x="345798" y="52588"/>
                </a:lnTo>
                <a:lnTo>
                  <a:pt x="299476" y="70527"/>
                </a:lnTo>
                <a:lnTo>
                  <a:pt x="255702" y="90745"/>
                </a:lnTo>
                <a:lnTo>
                  <a:pt x="214679" y="113113"/>
                </a:lnTo>
                <a:lnTo>
                  <a:pt x="176608" y="137502"/>
                </a:lnTo>
                <a:lnTo>
                  <a:pt x="141689" y="163783"/>
                </a:lnTo>
                <a:lnTo>
                  <a:pt x="110125" y="191828"/>
                </a:lnTo>
                <a:lnTo>
                  <a:pt x="82116" y="221507"/>
                </a:lnTo>
                <a:lnTo>
                  <a:pt x="57863" y="252694"/>
                </a:lnTo>
                <a:lnTo>
                  <a:pt x="37569" y="285258"/>
                </a:lnTo>
                <a:lnTo>
                  <a:pt x="9660" y="354005"/>
                </a:lnTo>
                <a:lnTo>
                  <a:pt x="0" y="426720"/>
                </a:lnTo>
                <a:lnTo>
                  <a:pt x="2448" y="463502"/>
                </a:lnTo>
                <a:lnTo>
                  <a:pt x="21434" y="534317"/>
                </a:lnTo>
                <a:lnTo>
                  <a:pt x="57863" y="600615"/>
                </a:lnTo>
                <a:lnTo>
                  <a:pt x="82116" y="631752"/>
                </a:lnTo>
                <a:lnTo>
                  <a:pt x="110125" y="661377"/>
                </a:lnTo>
                <a:lnTo>
                  <a:pt x="118110" y="668457"/>
                </a:lnTo>
                <a:lnTo>
                  <a:pt x="118110" y="426720"/>
                </a:lnTo>
                <a:lnTo>
                  <a:pt x="120939" y="390753"/>
                </a:lnTo>
                <a:lnTo>
                  <a:pt x="142747" y="322147"/>
                </a:lnTo>
                <a:lnTo>
                  <a:pt x="184250" y="259144"/>
                </a:lnTo>
                <a:lnTo>
                  <a:pt x="211697" y="230182"/>
                </a:lnTo>
                <a:lnTo>
                  <a:pt x="243241" y="203146"/>
                </a:lnTo>
                <a:lnTo>
                  <a:pt x="278606" y="178212"/>
                </a:lnTo>
                <a:lnTo>
                  <a:pt x="317516" y="155556"/>
                </a:lnTo>
                <a:lnTo>
                  <a:pt x="359695" y="135351"/>
                </a:lnTo>
                <a:lnTo>
                  <a:pt x="404868" y="117774"/>
                </a:lnTo>
                <a:lnTo>
                  <a:pt x="452758" y="103000"/>
                </a:lnTo>
                <a:lnTo>
                  <a:pt x="503092" y="91205"/>
                </a:lnTo>
                <a:lnTo>
                  <a:pt x="555591" y="82562"/>
                </a:lnTo>
                <a:lnTo>
                  <a:pt x="609982" y="77248"/>
                </a:lnTo>
                <a:lnTo>
                  <a:pt x="665988" y="75438"/>
                </a:lnTo>
                <a:lnTo>
                  <a:pt x="722119" y="77248"/>
                </a:lnTo>
                <a:lnTo>
                  <a:pt x="776603" y="82562"/>
                </a:lnTo>
                <a:lnTo>
                  <a:pt x="829166" y="91205"/>
                </a:lnTo>
                <a:lnTo>
                  <a:pt x="879538" y="103000"/>
                </a:lnTo>
                <a:lnTo>
                  <a:pt x="927445" y="117774"/>
                </a:lnTo>
                <a:lnTo>
                  <a:pt x="972615" y="135351"/>
                </a:lnTo>
                <a:lnTo>
                  <a:pt x="1014776" y="155556"/>
                </a:lnTo>
                <a:lnTo>
                  <a:pt x="1053655" y="178212"/>
                </a:lnTo>
                <a:lnTo>
                  <a:pt x="1088980" y="203146"/>
                </a:lnTo>
                <a:lnTo>
                  <a:pt x="1120479" y="230182"/>
                </a:lnTo>
                <a:lnTo>
                  <a:pt x="1147879" y="259144"/>
                </a:lnTo>
                <a:lnTo>
                  <a:pt x="1170908" y="289857"/>
                </a:lnTo>
                <a:lnTo>
                  <a:pt x="1202763" y="355837"/>
                </a:lnTo>
                <a:lnTo>
                  <a:pt x="1213866" y="426720"/>
                </a:lnTo>
                <a:lnTo>
                  <a:pt x="1213866" y="668640"/>
                </a:lnTo>
                <a:lnTo>
                  <a:pt x="1222046" y="661377"/>
                </a:lnTo>
                <a:lnTo>
                  <a:pt x="1250015" y="631752"/>
                </a:lnTo>
                <a:lnTo>
                  <a:pt x="1274228" y="600615"/>
                </a:lnTo>
                <a:lnTo>
                  <a:pt x="1294486" y="568094"/>
                </a:lnTo>
                <a:lnTo>
                  <a:pt x="1322337" y="499410"/>
                </a:lnTo>
                <a:lnTo>
                  <a:pt x="1329533" y="463502"/>
                </a:lnTo>
                <a:lnTo>
                  <a:pt x="1331976" y="426720"/>
                </a:lnTo>
                <a:close/>
              </a:path>
              <a:path w="1332230" h="852804">
                <a:moveTo>
                  <a:pt x="1213866" y="668640"/>
                </a:moveTo>
                <a:lnTo>
                  <a:pt x="1213866" y="426720"/>
                </a:lnTo>
                <a:lnTo>
                  <a:pt x="1211044" y="462552"/>
                </a:lnTo>
                <a:lnTo>
                  <a:pt x="1202763" y="497350"/>
                </a:lnTo>
                <a:lnTo>
                  <a:pt x="1170908" y="563141"/>
                </a:lnTo>
                <a:lnTo>
                  <a:pt x="1147879" y="593781"/>
                </a:lnTo>
                <a:lnTo>
                  <a:pt x="1120479" y="622681"/>
                </a:lnTo>
                <a:lnTo>
                  <a:pt x="1088980" y="649667"/>
                </a:lnTo>
                <a:lnTo>
                  <a:pt x="1053655" y="674560"/>
                </a:lnTo>
                <a:lnTo>
                  <a:pt x="1014776" y="697185"/>
                </a:lnTo>
                <a:lnTo>
                  <a:pt x="972615" y="717366"/>
                </a:lnTo>
                <a:lnTo>
                  <a:pt x="927445" y="734926"/>
                </a:lnTo>
                <a:lnTo>
                  <a:pt x="879538" y="749688"/>
                </a:lnTo>
                <a:lnTo>
                  <a:pt x="829166" y="761477"/>
                </a:lnTo>
                <a:lnTo>
                  <a:pt x="776603" y="770117"/>
                </a:lnTo>
                <a:lnTo>
                  <a:pt x="722119" y="775429"/>
                </a:lnTo>
                <a:lnTo>
                  <a:pt x="665988" y="777240"/>
                </a:lnTo>
                <a:lnTo>
                  <a:pt x="606302" y="775182"/>
                </a:lnTo>
                <a:lnTo>
                  <a:pt x="548476" y="769153"/>
                </a:lnTo>
                <a:lnTo>
                  <a:pt x="492843" y="759366"/>
                </a:lnTo>
                <a:lnTo>
                  <a:pt x="439737" y="746035"/>
                </a:lnTo>
                <a:lnTo>
                  <a:pt x="389494" y="729375"/>
                </a:lnTo>
                <a:lnTo>
                  <a:pt x="342448" y="709598"/>
                </a:lnTo>
                <a:lnTo>
                  <a:pt x="298934" y="686920"/>
                </a:lnTo>
                <a:lnTo>
                  <a:pt x="259286" y="661555"/>
                </a:lnTo>
                <a:lnTo>
                  <a:pt x="223839" y="633715"/>
                </a:lnTo>
                <a:lnTo>
                  <a:pt x="192927" y="603616"/>
                </a:lnTo>
                <a:lnTo>
                  <a:pt x="166885" y="571472"/>
                </a:lnTo>
                <a:lnTo>
                  <a:pt x="146047" y="537496"/>
                </a:lnTo>
                <a:lnTo>
                  <a:pt x="130749" y="501903"/>
                </a:lnTo>
                <a:lnTo>
                  <a:pt x="121325" y="464906"/>
                </a:lnTo>
                <a:lnTo>
                  <a:pt x="118110" y="426720"/>
                </a:lnTo>
                <a:lnTo>
                  <a:pt x="118110" y="668457"/>
                </a:lnTo>
                <a:lnTo>
                  <a:pt x="176608" y="715586"/>
                </a:lnTo>
                <a:lnTo>
                  <a:pt x="214679" y="739915"/>
                </a:lnTo>
                <a:lnTo>
                  <a:pt x="255702" y="762223"/>
                </a:lnTo>
                <a:lnTo>
                  <a:pt x="299476" y="782384"/>
                </a:lnTo>
                <a:lnTo>
                  <a:pt x="345798" y="800269"/>
                </a:lnTo>
                <a:lnTo>
                  <a:pt x="394468" y="815752"/>
                </a:lnTo>
                <a:lnTo>
                  <a:pt x="445285" y="828706"/>
                </a:lnTo>
                <a:lnTo>
                  <a:pt x="498046" y="839002"/>
                </a:lnTo>
                <a:lnTo>
                  <a:pt x="552551" y="846515"/>
                </a:lnTo>
                <a:lnTo>
                  <a:pt x="608599" y="851116"/>
                </a:lnTo>
                <a:lnTo>
                  <a:pt x="665988" y="852678"/>
                </a:lnTo>
                <a:lnTo>
                  <a:pt x="723484" y="851116"/>
                </a:lnTo>
                <a:lnTo>
                  <a:pt x="779616" y="846515"/>
                </a:lnTo>
                <a:lnTo>
                  <a:pt x="834185" y="839002"/>
                </a:lnTo>
                <a:lnTo>
                  <a:pt x="886990" y="828706"/>
                </a:lnTo>
                <a:lnTo>
                  <a:pt x="937833" y="815752"/>
                </a:lnTo>
                <a:lnTo>
                  <a:pt x="986515" y="800269"/>
                </a:lnTo>
                <a:lnTo>
                  <a:pt x="1032835" y="782384"/>
                </a:lnTo>
                <a:lnTo>
                  <a:pt x="1076595" y="762223"/>
                </a:lnTo>
                <a:lnTo>
                  <a:pt x="1117596" y="739915"/>
                </a:lnTo>
                <a:lnTo>
                  <a:pt x="1155637" y="715586"/>
                </a:lnTo>
                <a:lnTo>
                  <a:pt x="1190521" y="689365"/>
                </a:lnTo>
                <a:lnTo>
                  <a:pt x="1213866" y="668640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482737" y="3036570"/>
            <a:ext cx="1113790" cy="709930"/>
          </a:xfrm>
          <a:custGeom>
            <a:avLst/>
            <a:gdLst/>
            <a:ahLst/>
            <a:cxnLst/>
            <a:rect l="l" t="t" r="r" b="b"/>
            <a:pathLst>
              <a:path w="1113789" h="709929">
                <a:moveTo>
                  <a:pt x="1113282" y="355091"/>
                </a:moveTo>
                <a:lnTo>
                  <a:pt x="1101974" y="283608"/>
                </a:lnTo>
                <a:lnTo>
                  <a:pt x="1069538" y="216991"/>
                </a:lnTo>
                <a:lnTo>
                  <a:pt x="1046095" y="185957"/>
                </a:lnTo>
                <a:lnTo>
                  <a:pt x="1018207" y="156678"/>
                </a:lnTo>
                <a:lnTo>
                  <a:pt x="986154" y="129335"/>
                </a:lnTo>
                <a:lnTo>
                  <a:pt x="950213" y="104108"/>
                </a:lnTo>
                <a:lnTo>
                  <a:pt x="910666" y="81175"/>
                </a:lnTo>
                <a:lnTo>
                  <a:pt x="867790" y="60717"/>
                </a:lnTo>
                <a:lnTo>
                  <a:pt x="821864" y="42913"/>
                </a:lnTo>
                <a:lnTo>
                  <a:pt x="773168" y="27943"/>
                </a:lnTo>
                <a:lnTo>
                  <a:pt x="721980" y="15988"/>
                </a:lnTo>
                <a:lnTo>
                  <a:pt x="668580" y="7225"/>
                </a:lnTo>
                <a:lnTo>
                  <a:pt x="613247" y="1836"/>
                </a:lnTo>
                <a:lnTo>
                  <a:pt x="556260" y="0"/>
                </a:lnTo>
                <a:lnTo>
                  <a:pt x="499406" y="1836"/>
                </a:lnTo>
                <a:lnTo>
                  <a:pt x="444190" y="7225"/>
                </a:lnTo>
                <a:lnTo>
                  <a:pt x="390892" y="15988"/>
                </a:lnTo>
                <a:lnTo>
                  <a:pt x="339792" y="27943"/>
                </a:lnTo>
                <a:lnTo>
                  <a:pt x="291170" y="42913"/>
                </a:lnTo>
                <a:lnTo>
                  <a:pt x="245305" y="60717"/>
                </a:lnTo>
                <a:lnTo>
                  <a:pt x="202480" y="81175"/>
                </a:lnTo>
                <a:lnTo>
                  <a:pt x="162972" y="104108"/>
                </a:lnTo>
                <a:lnTo>
                  <a:pt x="127064" y="129335"/>
                </a:lnTo>
                <a:lnTo>
                  <a:pt x="95034" y="156678"/>
                </a:lnTo>
                <a:lnTo>
                  <a:pt x="67163" y="185957"/>
                </a:lnTo>
                <a:lnTo>
                  <a:pt x="43731" y="216991"/>
                </a:lnTo>
                <a:lnTo>
                  <a:pt x="11306" y="283608"/>
                </a:lnTo>
                <a:lnTo>
                  <a:pt x="0" y="355092"/>
                </a:lnTo>
                <a:lnTo>
                  <a:pt x="2873" y="391343"/>
                </a:lnTo>
                <a:lnTo>
                  <a:pt x="25019" y="460511"/>
                </a:lnTo>
                <a:lnTo>
                  <a:pt x="67163" y="524050"/>
                </a:lnTo>
                <a:lnTo>
                  <a:pt x="95034" y="553264"/>
                </a:lnTo>
                <a:lnTo>
                  <a:pt x="127064" y="580538"/>
                </a:lnTo>
                <a:lnTo>
                  <a:pt x="162972" y="605694"/>
                </a:lnTo>
                <a:lnTo>
                  <a:pt x="202480" y="628556"/>
                </a:lnTo>
                <a:lnTo>
                  <a:pt x="245305" y="648945"/>
                </a:lnTo>
                <a:lnTo>
                  <a:pt x="291170" y="666685"/>
                </a:lnTo>
                <a:lnTo>
                  <a:pt x="339792" y="681597"/>
                </a:lnTo>
                <a:lnTo>
                  <a:pt x="390892" y="693504"/>
                </a:lnTo>
                <a:lnTo>
                  <a:pt x="444190" y="702229"/>
                </a:lnTo>
                <a:lnTo>
                  <a:pt x="499406" y="707594"/>
                </a:lnTo>
                <a:lnTo>
                  <a:pt x="556260" y="709422"/>
                </a:lnTo>
                <a:lnTo>
                  <a:pt x="613247" y="707594"/>
                </a:lnTo>
                <a:lnTo>
                  <a:pt x="668580" y="702229"/>
                </a:lnTo>
                <a:lnTo>
                  <a:pt x="721980" y="693504"/>
                </a:lnTo>
                <a:lnTo>
                  <a:pt x="773168" y="681597"/>
                </a:lnTo>
                <a:lnTo>
                  <a:pt x="821864" y="666685"/>
                </a:lnTo>
                <a:lnTo>
                  <a:pt x="867790" y="648945"/>
                </a:lnTo>
                <a:lnTo>
                  <a:pt x="910666" y="628556"/>
                </a:lnTo>
                <a:lnTo>
                  <a:pt x="950213" y="605694"/>
                </a:lnTo>
                <a:lnTo>
                  <a:pt x="986154" y="580538"/>
                </a:lnTo>
                <a:lnTo>
                  <a:pt x="1018207" y="553264"/>
                </a:lnTo>
                <a:lnTo>
                  <a:pt x="1046095" y="524050"/>
                </a:lnTo>
                <a:lnTo>
                  <a:pt x="1069538" y="493073"/>
                </a:lnTo>
                <a:lnTo>
                  <a:pt x="1101974" y="426542"/>
                </a:lnTo>
                <a:lnTo>
                  <a:pt x="1113282" y="355091"/>
                </a:lnTo>
                <a:close/>
              </a:path>
            </a:pathLst>
          </a:custGeom>
          <a:solidFill>
            <a:srgbClr val="80008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482737" y="3036570"/>
            <a:ext cx="1113790" cy="709930"/>
          </a:xfrm>
          <a:custGeom>
            <a:avLst/>
            <a:gdLst/>
            <a:ahLst/>
            <a:cxnLst/>
            <a:rect l="l" t="t" r="r" b="b"/>
            <a:pathLst>
              <a:path w="1113789" h="709929">
                <a:moveTo>
                  <a:pt x="556260" y="0"/>
                </a:moveTo>
                <a:lnTo>
                  <a:pt x="499406" y="1836"/>
                </a:lnTo>
                <a:lnTo>
                  <a:pt x="444190" y="7225"/>
                </a:lnTo>
                <a:lnTo>
                  <a:pt x="390892" y="15988"/>
                </a:lnTo>
                <a:lnTo>
                  <a:pt x="339792" y="27943"/>
                </a:lnTo>
                <a:lnTo>
                  <a:pt x="291170" y="42913"/>
                </a:lnTo>
                <a:lnTo>
                  <a:pt x="245305" y="60717"/>
                </a:lnTo>
                <a:lnTo>
                  <a:pt x="202480" y="81175"/>
                </a:lnTo>
                <a:lnTo>
                  <a:pt x="162972" y="104108"/>
                </a:lnTo>
                <a:lnTo>
                  <a:pt x="127064" y="129335"/>
                </a:lnTo>
                <a:lnTo>
                  <a:pt x="95034" y="156678"/>
                </a:lnTo>
                <a:lnTo>
                  <a:pt x="67163" y="185957"/>
                </a:lnTo>
                <a:lnTo>
                  <a:pt x="43731" y="216991"/>
                </a:lnTo>
                <a:lnTo>
                  <a:pt x="11306" y="283608"/>
                </a:lnTo>
                <a:lnTo>
                  <a:pt x="0" y="355092"/>
                </a:lnTo>
                <a:lnTo>
                  <a:pt x="2873" y="391343"/>
                </a:lnTo>
                <a:lnTo>
                  <a:pt x="25019" y="460511"/>
                </a:lnTo>
                <a:lnTo>
                  <a:pt x="67163" y="524050"/>
                </a:lnTo>
                <a:lnTo>
                  <a:pt x="95034" y="553264"/>
                </a:lnTo>
                <a:lnTo>
                  <a:pt x="127064" y="580538"/>
                </a:lnTo>
                <a:lnTo>
                  <a:pt x="162972" y="605694"/>
                </a:lnTo>
                <a:lnTo>
                  <a:pt x="202480" y="628556"/>
                </a:lnTo>
                <a:lnTo>
                  <a:pt x="245305" y="648945"/>
                </a:lnTo>
                <a:lnTo>
                  <a:pt x="291170" y="666685"/>
                </a:lnTo>
                <a:lnTo>
                  <a:pt x="339792" y="681597"/>
                </a:lnTo>
                <a:lnTo>
                  <a:pt x="390892" y="693504"/>
                </a:lnTo>
                <a:lnTo>
                  <a:pt x="444190" y="702229"/>
                </a:lnTo>
                <a:lnTo>
                  <a:pt x="499406" y="707594"/>
                </a:lnTo>
                <a:lnTo>
                  <a:pt x="556260" y="709422"/>
                </a:lnTo>
                <a:lnTo>
                  <a:pt x="613247" y="707594"/>
                </a:lnTo>
                <a:lnTo>
                  <a:pt x="668580" y="702229"/>
                </a:lnTo>
                <a:lnTo>
                  <a:pt x="721980" y="693504"/>
                </a:lnTo>
                <a:lnTo>
                  <a:pt x="773168" y="681597"/>
                </a:lnTo>
                <a:lnTo>
                  <a:pt x="821864" y="666685"/>
                </a:lnTo>
                <a:lnTo>
                  <a:pt x="867790" y="648945"/>
                </a:lnTo>
                <a:lnTo>
                  <a:pt x="910666" y="628556"/>
                </a:lnTo>
                <a:lnTo>
                  <a:pt x="950213" y="605694"/>
                </a:lnTo>
                <a:lnTo>
                  <a:pt x="986154" y="580538"/>
                </a:lnTo>
                <a:lnTo>
                  <a:pt x="1018207" y="553264"/>
                </a:lnTo>
                <a:lnTo>
                  <a:pt x="1046095" y="524050"/>
                </a:lnTo>
                <a:lnTo>
                  <a:pt x="1069538" y="493073"/>
                </a:lnTo>
                <a:lnTo>
                  <a:pt x="1101974" y="426542"/>
                </a:lnTo>
                <a:lnTo>
                  <a:pt x="1113282" y="355091"/>
                </a:lnTo>
                <a:lnTo>
                  <a:pt x="1110408" y="318831"/>
                </a:lnTo>
                <a:lnTo>
                  <a:pt x="1088257" y="249601"/>
                </a:lnTo>
                <a:lnTo>
                  <a:pt x="1046095" y="185957"/>
                </a:lnTo>
                <a:lnTo>
                  <a:pt x="1018207" y="156678"/>
                </a:lnTo>
                <a:lnTo>
                  <a:pt x="986154" y="129335"/>
                </a:lnTo>
                <a:lnTo>
                  <a:pt x="950213" y="104108"/>
                </a:lnTo>
                <a:lnTo>
                  <a:pt x="910666" y="81175"/>
                </a:lnTo>
                <a:lnTo>
                  <a:pt x="867790" y="60717"/>
                </a:lnTo>
                <a:lnTo>
                  <a:pt x="821864" y="42913"/>
                </a:lnTo>
                <a:lnTo>
                  <a:pt x="773168" y="27943"/>
                </a:lnTo>
                <a:lnTo>
                  <a:pt x="721980" y="15988"/>
                </a:lnTo>
                <a:lnTo>
                  <a:pt x="668580" y="7225"/>
                </a:lnTo>
                <a:lnTo>
                  <a:pt x="613247" y="1836"/>
                </a:lnTo>
                <a:lnTo>
                  <a:pt x="55626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720729" y="3142741"/>
            <a:ext cx="635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</a:t>
            </a:r>
            <a:endParaRPr sz="24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810629" y="1358646"/>
            <a:ext cx="2562225" cy="3900804"/>
          </a:xfrm>
          <a:custGeom>
            <a:avLst/>
            <a:gdLst/>
            <a:ahLst/>
            <a:cxnLst/>
            <a:rect l="l" t="t" r="r" b="b"/>
            <a:pathLst>
              <a:path w="2562225" h="3900804">
                <a:moveTo>
                  <a:pt x="2561844" y="3733800"/>
                </a:moveTo>
                <a:lnTo>
                  <a:pt x="2561844" y="166877"/>
                </a:lnTo>
                <a:lnTo>
                  <a:pt x="2559508" y="156708"/>
                </a:lnTo>
                <a:lnTo>
                  <a:pt x="2525538" y="127239"/>
                </a:lnTo>
                <a:lnTo>
                  <a:pt x="2481759" y="108633"/>
                </a:lnTo>
                <a:lnTo>
                  <a:pt x="2422321" y="91023"/>
                </a:lnTo>
                <a:lnTo>
                  <a:pt x="2348291" y="74547"/>
                </a:lnTo>
                <a:lnTo>
                  <a:pt x="2306139" y="66778"/>
                </a:lnTo>
                <a:lnTo>
                  <a:pt x="2260740" y="59345"/>
                </a:lnTo>
                <a:lnTo>
                  <a:pt x="2212227" y="52265"/>
                </a:lnTo>
                <a:lnTo>
                  <a:pt x="2160734" y="45556"/>
                </a:lnTo>
                <a:lnTo>
                  <a:pt x="2106394" y="39235"/>
                </a:lnTo>
                <a:lnTo>
                  <a:pt x="2049342" y="33319"/>
                </a:lnTo>
                <a:lnTo>
                  <a:pt x="1989711" y="27827"/>
                </a:lnTo>
                <a:lnTo>
                  <a:pt x="1927634" y="22775"/>
                </a:lnTo>
                <a:lnTo>
                  <a:pt x="1863245" y="18181"/>
                </a:lnTo>
                <a:lnTo>
                  <a:pt x="1796677" y="14062"/>
                </a:lnTo>
                <a:lnTo>
                  <a:pt x="1728064" y="10435"/>
                </a:lnTo>
                <a:lnTo>
                  <a:pt x="1657540" y="7319"/>
                </a:lnTo>
                <a:lnTo>
                  <a:pt x="1585238" y="4731"/>
                </a:lnTo>
                <a:lnTo>
                  <a:pt x="1511291" y="2687"/>
                </a:lnTo>
                <a:lnTo>
                  <a:pt x="1435834" y="1206"/>
                </a:lnTo>
                <a:lnTo>
                  <a:pt x="1359000" y="304"/>
                </a:lnTo>
                <a:lnTo>
                  <a:pt x="1280922" y="0"/>
                </a:lnTo>
                <a:lnTo>
                  <a:pt x="1202843" y="304"/>
                </a:lnTo>
                <a:lnTo>
                  <a:pt x="1126009" y="1206"/>
                </a:lnTo>
                <a:lnTo>
                  <a:pt x="1050552" y="2687"/>
                </a:lnTo>
                <a:lnTo>
                  <a:pt x="976605" y="4731"/>
                </a:lnTo>
                <a:lnTo>
                  <a:pt x="904303" y="7319"/>
                </a:lnTo>
                <a:lnTo>
                  <a:pt x="833779" y="10435"/>
                </a:lnTo>
                <a:lnTo>
                  <a:pt x="765166" y="14062"/>
                </a:lnTo>
                <a:lnTo>
                  <a:pt x="698598" y="18181"/>
                </a:lnTo>
                <a:lnTo>
                  <a:pt x="634209" y="22775"/>
                </a:lnTo>
                <a:lnTo>
                  <a:pt x="572132" y="27827"/>
                </a:lnTo>
                <a:lnTo>
                  <a:pt x="512501" y="33319"/>
                </a:lnTo>
                <a:lnTo>
                  <a:pt x="455449" y="39235"/>
                </a:lnTo>
                <a:lnTo>
                  <a:pt x="401109" y="45556"/>
                </a:lnTo>
                <a:lnTo>
                  <a:pt x="349616" y="52265"/>
                </a:lnTo>
                <a:lnTo>
                  <a:pt x="301103" y="59345"/>
                </a:lnTo>
                <a:lnTo>
                  <a:pt x="255704" y="66778"/>
                </a:lnTo>
                <a:lnTo>
                  <a:pt x="213552" y="74547"/>
                </a:lnTo>
                <a:lnTo>
                  <a:pt x="174780" y="82634"/>
                </a:lnTo>
                <a:lnTo>
                  <a:pt x="107912" y="99695"/>
                </a:lnTo>
                <a:lnTo>
                  <a:pt x="56170" y="117820"/>
                </a:lnTo>
                <a:lnTo>
                  <a:pt x="20622" y="136871"/>
                </a:lnTo>
                <a:lnTo>
                  <a:pt x="0" y="166878"/>
                </a:lnTo>
                <a:lnTo>
                  <a:pt x="0" y="3733800"/>
                </a:lnTo>
                <a:lnTo>
                  <a:pt x="36305" y="3773438"/>
                </a:lnTo>
                <a:lnTo>
                  <a:pt x="80084" y="3792044"/>
                </a:lnTo>
                <a:lnTo>
                  <a:pt x="139522" y="3809654"/>
                </a:lnTo>
                <a:lnTo>
                  <a:pt x="213552" y="3826130"/>
                </a:lnTo>
                <a:lnTo>
                  <a:pt x="255704" y="3833899"/>
                </a:lnTo>
                <a:lnTo>
                  <a:pt x="301103" y="3841332"/>
                </a:lnTo>
                <a:lnTo>
                  <a:pt x="349616" y="3848412"/>
                </a:lnTo>
                <a:lnTo>
                  <a:pt x="401109" y="3855121"/>
                </a:lnTo>
                <a:lnTo>
                  <a:pt x="455449" y="3861442"/>
                </a:lnTo>
                <a:lnTo>
                  <a:pt x="512501" y="3867358"/>
                </a:lnTo>
                <a:lnTo>
                  <a:pt x="572132" y="3872850"/>
                </a:lnTo>
                <a:lnTo>
                  <a:pt x="634209" y="3877902"/>
                </a:lnTo>
                <a:lnTo>
                  <a:pt x="698598" y="3882496"/>
                </a:lnTo>
                <a:lnTo>
                  <a:pt x="765166" y="3886615"/>
                </a:lnTo>
                <a:lnTo>
                  <a:pt x="833779" y="3890242"/>
                </a:lnTo>
                <a:lnTo>
                  <a:pt x="904303" y="3893358"/>
                </a:lnTo>
                <a:lnTo>
                  <a:pt x="976605" y="3895946"/>
                </a:lnTo>
                <a:lnTo>
                  <a:pt x="1050552" y="3897990"/>
                </a:lnTo>
                <a:lnTo>
                  <a:pt x="1126009" y="3899471"/>
                </a:lnTo>
                <a:lnTo>
                  <a:pt x="1202843" y="3900373"/>
                </a:lnTo>
                <a:lnTo>
                  <a:pt x="1280922" y="3900678"/>
                </a:lnTo>
                <a:lnTo>
                  <a:pt x="1359000" y="3900373"/>
                </a:lnTo>
                <a:lnTo>
                  <a:pt x="1435834" y="3899471"/>
                </a:lnTo>
                <a:lnTo>
                  <a:pt x="1511291" y="3897990"/>
                </a:lnTo>
                <a:lnTo>
                  <a:pt x="1585238" y="3895946"/>
                </a:lnTo>
                <a:lnTo>
                  <a:pt x="1657540" y="3893358"/>
                </a:lnTo>
                <a:lnTo>
                  <a:pt x="1728064" y="3890242"/>
                </a:lnTo>
                <a:lnTo>
                  <a:pt x="1796677" y="3886615"/>
                </a:lnTo>
                <a:lnTo>
                  <a:pt x="1863245" y="3882496"/>
                </a:lnTo>
                <a:lnTo>
                  <a:pt x="1927634" y="3877902"/>
                </a:lnTo>
                <a:lnTo>
                  <a:pt x="1989711" y="3872850"/>
                </a:lnTo>
                <a:lnTo>
                  <a:pt x="2049342" y="3867358"/>
                </a:lnTo>
                <a:lnTo>
                  <a:pt x="2106394" y="3861442"/>
                </a:lnTo>
                <a:lnTo>
                  <a:pt x="2160734" y="3855121"/>
                </a:lnTo>
                <a:lnTo>
                  <a:pt x="2212227" y="3848412"/>
                </a:lnTo>
                <a:lnTo>
                  <a:pt x="2260740" y="3841332"/>
                </a:lnTo>
                <a:lnTo>
                  <a:pt x="2306139" y="3833899"/>
                </a:lnTo>
                <a:lnTo>
                  <a:pt x="2348291" y="3826130"/>
                </a:lnTo>
                <a:lnTo>
                  <a:pt x="2387063" y="3818043"/>
                </a:lnTo>
                <a:lnTo>
                  <a:pt x="2453931" y="3800982"/>
                </a:lnTo>
                <a:lnTo>
                  <a:pt x="2505673" y="3782857"/>
                </a:lnTo>
                <a:lnTo>
                  <a:pt x="2541221" y="3763806"/>
                </a:lnTo>
                <a:lnTo>
                  <a:pt x="2561844" y="373380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810641" y="1358646"/>
            <a:ext cx="2562225" cy="334010"/>
          </a:xfrm>
          <a:custGeom>
            <a:avLst/>
            <a:gdLst/>
            <a:ahLst/>
            <a:cxnLst/>
            <a:rect l="l" t="t" r="r" b="b"/>
            <a:pathLst>
              <a:path w="2562225" h="334010">
                <a:moveTo>
                  <a:pt x="2561844" y="166877"/>
                </a:moveTo>
                <a:lnTo>
                  <a:pt x="2525538" y="127239"/>
                </a:lnTo>
                <a:lnTo>
                  <a:pt x="2481759" y="108633"/>
                </a:lnTo>
                <a:lnTo>
                  <a:pt x="2422321" y="91023"/>
                </a:lnTo>
                <a:lnTo>
                  <a:pt x="2348291" y="74547"/>
                </a:lnTo>
                <a:lnTo>
                  <a:pt x="2306139" y="66778"/>
                </a:lnTo>
                <a:lnTo>
                  <a:pt x="2260740" y="59345"/>
                </a:lnTo>
                <a:lnTo>
                  <a:pt x="2212227" y="52265"/>
                </a:lnTo>
                <a:lnTo>
                  <a:pt x="2160734" y="45556"/>
                </a:lnTo>
                <a:lnTo>
                  <a:pt x="2106394" y="39235"/>
                </a:lnTo>
                <a:lnTo>
                  <a:pt x="2049342" y="33319"/>
                </a:lnTo>
                <a:lnTo>
                  <a:pt x="1989711" y="27827"/>
                </a:lnTo>
                <a:lnTo>
                  <a:pt x="1927634" y="22775"/>
                </a:lnTo>
                <a:lnTo>
                  <a:pt x="1863245" y="18181"/>
                </a:lnTo>
                <a:lnTo>
                  <a:pt x="1796677" y="14062"/>
                </a:lnTo>
                <a:lnTo>
                  <a:pt x="1728064" y="10435"/>
                </a:lnTo>
                <a:lnTo>
                  <a:pt x="1657540" y="7319"/>
                </a:lnTo>
                <a:lnTo>
                  <a:pt x="1585238" y="4731"/>
                </a:lnTo>
                <a:lnTo>
                  <a:pt x="1511291" y="2687"/>
                </a:lnTo>
                <a:lnTo>
                  <a:pt x="1435834" y="1206"/>
                </a:lnTo>
                <a:lnTo>
                  <a:pt x="1359000" y="304"/>
                </a:lnTo>
                <a:lnTo>
                  <a:pt x="1280922" y="0"/>
                </a:lnTo>
                <a:lnTo>
                  <a:pt x="1202843" y="304"/>
                </a:lnTo>
                <a:lnTo>
                  <a:pt x="1126009" y="1206"/>
                </a:lnTo>
                <a:lnTo>
                  <a:pt x="1050552" y="2687"/>
                </a:lnTo>
                <a:lnTo>
                  <a:pt x="976605" y="4731"/>
                </a:lnTo>
                <a:lnTo>
                  <a:pt x="904303" y="7319"/>
                </a:lnTo>
                <a:lnTo>
                  <a:pt x="833779" y="10435"/>
                </a:lnTo>
                <a:lnTo>
                  <a:pt x="765166" y="14062"/>
                </a:lnTo>
                <a:lnTo>
                  <a:pt x="698598" y="18181"/>
                </a:lnTo>
                <a:lnTo>
                  <a:pt x="634209" y="22775"/>
                </a:lnTo>
                <a:lnTo>
                  <a:pt x="572132" y="27827"/>
                </a:lnTo>
                <a:lnTo>
                  <a:pt x="512501" y="33319"/>
                </a:lnTo>
                <a:lnTo>
                  <a:pt x="455449" y="39235"/>
                </a:lnTo>
                <a:lnTo>
                  <a:pt x="401109" y="45556"/>
                </a:lnTo>
                <a:lnTo>
                  <a:pt x="349616" y="52265"/>
                </a:lnTo>
                <a:lnTo>
                  <a:pt x="301103" y="59345"/>
                </a:lnTo>
                <a:lnTo>
                  <a:pt x="255704" y="66778"/>
                </a:lnTo>
                <a:lnTo>
                  <a:pt x="213552" y="74547"/>
                </a:lnTo>
                <a:lnTo>
                  <a:pt x="174780" y="82634"/>
                </a:lnTo>
                <a:lnTo>
                  <a:pt x="107912" y="99695"/>
                </a:lnTo>
                <a:lnTo>
                  <a:pt x="56170" y="117820"/>
                </a:lnTo>
                <a:lnTo>
                  <a:pt x="20622" y="136871"/>
                </a:lnTo>
                <a:lnTo>
                  <a:pt x="0" y="166877"/>
                </a:lnTo>
                <a:lnTo>
                  <a:pt x="2335" y="177047"/>
                </a:lnTo>
                <a:lnTo>
                  <a:pt x="36305" y="206516"/>
                </a:lnTo>
                <a:lnTo>
                  <a:pt x="80084" y="225122"/>
                </a:lnTo>
                <a:lnTo>
                  <a:pt x="139522" y="242732"/>
                </a:lnTo>
                <a:lnTo>
                  <a:pt x="213552" y="259208"/>
                </a:lnTo>
                <a:lnTo>
                  <a:pt x="255704" y="266977"/>
                </a:lnTo>
                <a:lnTo>
                  <a:pt x="301103" y="274410"/>
                </a:lnTo>
                <a:lnTo>
                  <a:pt x="349616" y="281490"/>
                </a:lnTo>
                <a:lnTo>
                  <a:pt x="401109" y="288199"/>
                </a:lnTo>
                <a:lnTo>
                  <a:pt x="455449" y="294520"/>
                </a:lnTo>
                <a:lnTo>
                  <a:pt x="512501" y="300436"/>
                </a:lnTo>
                <a:lnTo>
                  <a:pt x="572132" y="305928"/>
                </a:lnTo>
                <a:lnTo>
                  <a:pt x="634209" y="310980"/>
                </a:lnTo>
                <a:lnTo>
                  <a:pt x="698598" y="315574"/>
                </a:lnTo>
                <a:lnTo>
                  <a:pt x="765166" y="319693"/>
                </a:lnTo>
                <a:lnTo>
                  <a:pt x="833779" y="323320"/>
                </a:lnTo>
                <a:lnTo>
                  <a:pt x="904303" y="326436"/>
                </a:lnTo>
                <a:lnTo>
                  <a:pt x="976605" y="329024"/>
                </a:lnTo>
                <a:lnTo>
                  <a:pt x="1050552" y="331068"/>
                </a:lnTo>
                <a:lnTo>
                  <a:pt x="1126009" y="332549"/>
                </a:lnTo>
                <a:lnTo>
                  <a:pt x="1202843" y="333451"/>
                </a:lnTo>
                <a:lnTo>
                  <a:pt x="1280922" y="333755"/>
                </a:lnTo>
                <a:lnTo>
                  <a:pt x="1359000" y="333451"/>
                </a:lnTo>
                <a:lnTo>
                  <a:pt x="1435834" y="332549"/>
                </a:lnTo>
                <a:lnTo>
                  <a:pt x="1511291" y="331068"/>
                </a:lnTo>
                <a:lnTo>
                  <a:pt x="1585238" y="329024"/>
                </a:lnTo>
                <a:lnTo>
                  <a:pt x="1657540" y="326436"/>
                </a:lnTo>
                <a:lnTo>
                  <a:pt x="1728064" y="323320"/>
                </a:lnTo>
                <a:lnTo>
                  <a:pt x="1796677" y="319693"/>
                </a:lnTo>
                <a:lnTo>
                  <a:pt x="1863245" y="315574"/>
                </a:lnTo>
                <a:lnTo>
                  <a:pt x="1927634" y="310980"/>
                </a:lnTo>
                <a:lnTo>
                  <a:pt x="1989711" y="305928"/>
                </a:lnTo>
                <a:lnTo>
                  <a:pt x="2049342" y="300436"/>
                </a:lnTo>
                <a:lnTo>
                  <a:pt x="2106394" y="294520"/>
                </a:lnTo>
                <a:lnTo>
                  <a:pt x="2160734" y="288199"/>
                </a:lnTo>
                <a:lnTo>
                  <a:pt x="2212227" y="281490"/>
                </a:lnTo>
                <a:lnTo>
                  <a:pt x="2260740" y="274410"/>
                </a:lnTo>
                <a:lnTo>
                  <a:pt x="2306139" y="266977"/>
                </a:lnTo>
                <a:lnTo>
                  <a:pt x="2348291" y="259208"/>
                </a:lnTo>
                <a:lnTo>
                  <a:pt x="2387063" y="251121"/>
                </a:lnTo>
                <a:lnTo>
                  <a:pt x="2453931" y="234060"/>
                </a:lnTo>
                <a:lnTo>
                  <a:pt x="2505673" y="215935"/>
                </a:lnTo>
                <a:lnTo>
                  <a:pt x="2541221" y="196884"/>
                </a:lnTo>
                <a:lnTo>
                  <a:pt x="2561844" y="166877"/>
                </a:lnTo>
                <a:close/>
              </a:path>
            </a:pathLst>
          </a:custGeom>
          <a:solidFill>
            <a:srgbClr val="32993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810629" y="1358646"/>
            <a:ext cx="2562225" cy="3900804"/>
          </a:xfrm>
          <a:custGeom>
            <a:avLst/>
            <a:gdLst/>
            <a:ahLst/>
            <a:cxnLst/>
            <a:rect l="l" t="t" r="r" b="b"/>
            <a:pathLst>
              <a:path w="2562225" h="3900804">
                <a:moveTo>
                  <a:pt x="1280922" y="0"/>
                </a:moveTo>
                <a:lnTo>
                  <a:pt x="1202843" y="304"/>
                </a:lnTo>
                <a:lnTo>
                  <a:pt x="1126009" y="1206"/>
                </a:lnTo>
                <a:lnTo>
                  <a:pt x="1050552" y="2687"/>
                </a:lnTo>
                <a:lnTo>
                  <a:pt x="976605" y="4731"/>
                </a:lnTo>
                <a:lnTo>
                  <a:pt x="904303" y="7319"/>
                </a:lnTo>
                <a:lnTo>
                  <a:pt x="833779" y="10435"/>
                </a:lnTo>
                <a:lnTo>
                  <a:pt x="765166" y="14062"/>
                </a:lnTo>
                <a:lnTo>
                  <a:pt x="698598" y="18181"/>
                </a:lnTo>
                <a:lnTo>
                  <a:pt x="634209" y="22775"/>
                </a:lnTo>
                <a:lnTo>
                  <a:pt x="572132" y="27827"/>
                </a:lnTo>
                <a:lnTo>
                  <a:pt x="512501" y="33319"/>
                </a:lnTo>
                <a:lnTo>
                  <a:pt x="455449" y="39235"/>
                </a:lnTo>
                <a:lnTo>
                  <a:pt x="401109" y="45556"/>
                </a:lnTo>
                <a:lnTo>
                  <a:pt x="349616" y="52265"/>
                </a:lnTo>
                <a:lnTo>
                  <a:pt x="301103" y="59345"/>
                </a:lnTo>
                <a:lnTo>
                  <a:pt x="255704" y="66778"/>
                </a:lnTo>
                <a:lnTo>
                  <a:pt x="213552" y="74547"/>
                </a:lnTo>
                <a:lnTo>
                  <a:pt x="174780" y="82634"/>
                </a:lnTo>
                <a:lnTo>
                  <a:pt x="107912" y="99695"/>
                </a:lnTo>
                <a:lnTo>
                  <a:pt x="56170" y="117820"/>
                </a:lnTo>
                <a:lnTo>
                  <a:pt x="20622" y="136871"/>
                </a:lnTo>
                <a:lnTo>
                  <a:pt x="0" y="166878"/>
                </a:lnTo>
                <a:lnTo>
                  <a:pt x="0" y="3733800"/>
                </a:lnTo>
                <a:lnTo>
                  <a:pt x="36305" y="3773438"/>
                </a:lnTo>
                <a:lnTo>
                  <a:pt x="80084" y="3792044"/>
                </a:lnTo>
                <a:lnTo>
                  <a:pt x="139522" y="3809654"/>
                </a:lnTo>
                <a:lnTo>
                  <a:pt x="213552" y="3826130"/>
                </a:lnTo>
                <a:lnTo>
                  <a:pt x="255704" y="3833899"/>
                </a:lnTo>
                <a:lnTo>
                  <a:pt x="301103" y="3841332"/>
                </a:lnTo>
                <a:lnTo>
                  <a:pt x="349616" y="3848412"/>
                </a:lnTo>
                <a:lnTo>
                  <a:pt x="401109" y="3855121"/>
                </a:lnTo>
                <a:lnTo>
                  <a:pt x="455449" y="3861442"/>
                </a:lnTo>
                <a:lnTo>
                  <a:pt x="512501" y="3867358"/>
                </a:lnTo>
                <a:lnTo>
                  <a:pt x="572132" y="3872850"/>
                </a:lnTo>
                <a:lnTo>
                  <a:pt x="634209" y="3877902"/>
                </a:lnTo>
                <a:lnTo>
                  <a:pt x="698598" y="3882496"/>
                </a:lnTo>
                <a:lnTo>
                  <a:pt x="765166" y="3886615"/>
                </a:lnTo>
                <a:lnTo>
                  <a:pt x="833779" y="3890242"/>
                </a:lnTo>
                <a:lnTo>
                  <a:pt x="904303" y="3893358"/>
                </a:lnTo>
                <a:lnTo>
                  <a:pt x="976605" y="3895946"/>
                </a:lnTo>
                <a:lnTo>
                  <a:pt x="1050552" y="3897990"/>
                </a:lnTo>
                <a:lnTo>
                  <a:pt x="1126009" y="3899471"/>
                </a:lnTo>
                <a:lnTo>
                  <a:pt x="1202843" y="3900373"/>
                </a:lnTo>
                <a:lnTo>
                  <a:pt x="1280922" y="3900678"/>
                </a:lnTo>
                <a:lnTo>
                  <a:pt x="1359000" y="3900373"/>
                </a:lnTo>
                <a:lnTo>
                  <a:pt x="1435834" y="3899471"/>
                </a:lnTo>
                <a:lnTo>
                  <a:pt x="1511291" y="3897990"/>
                </a:lnTo>
                <a:lnTo>
                  <a:pt x="1585238" y="3895946"/>
                </a:lnTo>
                <a:lnTo>
                  <a:pt x="1657540" y="3893358"/>
                </a:lnTo>
                <a:lnTo>
                  <a:pt x="1728064" y="3890242"/>
                </a:lnTo>
                <a:lnTo>
                  <a:pt x="1796677" y="3886615"/>
                </a:lnTo>
                <a:lnTo>
                  <a:pt x="1863245" y="3882496"/>
                </a:lnTo>
                <a:lnTo>
                  <a:pt x="1927634" y="3877902"/>
                </a:lnTo>
                <a:lnTo>
                  <a:pt x="1989711" y="3872850"/>
                </a:lnTo>
                <a:lnTo>
                  <a:pt x="2049342" y="3867358"/>
                </a:lnTo>
                <a:lnTo>
                  <a:pt x="2106394" y="3861442"/>
                </a:lnTo>
                <a:lnTo>
                  <a:pt x="2160734" y="3855121"/>
                </a:lnTo>
                <a:lnTo>
                  <a:pt x="2212227" y="3848412"/>
                </a:lnTo>
                <a:lnTo>
                  <a:pt x="2260740" y="3841332"/>
                </a:lnTo>
                <a:lnTo>
                  <a:pt x="2306139" y="3833899"/>
                </a:lnTo>
                <a:lnTo>
                  <a:pt x="2348291" y="3826130"/>
                </a:lnTo>
                <a:lnTo>
                  <a:pt x="2387063" y="3818043"/>
                </a:lnTo>
                <a:lnTo>
                  <a:pt x="2453931" y="3800982"/>
                </a:lnTo>
                <a:lnTo>
                  <a:pt x="2505673" y="3782857"/>
                </a:lnTo>
                <a:lnTo>
                  <a:pt x="2541221" y="3763806"/>
                </a:lnTo>
                <a:lnTo>
                  <a:pt x="2561844" y="3733800"/>
                </a:lnTo>
                <a:lnTo>
                  <a:pt x="2561844" y="166877"/>
                </a:lnTo>
                <a:lnTo>
                  <a:pt x="2525538" y="127239"/>
                </a:lnTo>
                <a:lnTo>
                  <a:pt x="2481759" y="108633"/>
                </a:lnTo>
                <a:lnTo>
                  <a:pt x="2422321" y="91023"/>
                </a:lnTo>
                <a:lnTo>
                  <a:pt x="2348291" y="74547"/>
                </a:lnTo>
                <a:lnTo>
                  <a:pt x="2306139" y="66778"/>
                </a:lnTo>
                <a:lnTo>
                  <a:pt x="2260740" y="59345"/>
                </a:lnTo>
                <a:lnTo>
                  <a:pt x="2212227" y="52265"/>
                </a:lnTo>
                <a:lnTo>
                  <a:pt x="2160734" y="45556"/>
                </a:lnTo>
                <a:lnTo>
                  <a:pt x="2106394" y="39235"/>
                </a:lnTo>
                <a:lnTo>
                  <a:pt x="2049342" y="33319"/>
                </a:lnTo>
                <a:lnTo>
                  <a:pt x="1989711" y="27827"/>
                </a:lnTo>
                <a:lnTo>
                  <a:pt x="1927634" y="22775"/>
                </a:lnTo>
                <a:lnTo>
                  <a:pt x="1863245" y="18181"/>
                </a:lnTo>
                <a:lnTo>
                  <a:pt x="1796677" y="14062"/>
                </a:lnTo>
                <a:lnTo>
                  <a:pt x="1728064" y="10435"/>
                </a:lnTo>
                <a:lnTo>
                  <a:pt x="1657540" y="7319"/>
                </a:lnTo>
                <a:lnTo>
                  <a:pt x="1585238" y="4731"/>
                </a:lnTo>
                <a:lnTo>
                  <a:pt x="1511291" y="2687"/>
                </a:lnTo>
                <a:lnTo>
                  <a:pt x="1435834" y="1206"/>
                </a:lnTo>
                <a:lnTo>
                  <a:pt x="1359000" y="304"/>
                </a:lnTo>
                <a:lnTo>
                  <a:pt x="1280922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810629" y="1525524"/>
            <a:ext cx="2562225" cy="167005"/>
          </a:xfrm>
          <a:custGeom>
            <a:avLst/>
            <a:gdLst/>
            <a:ahLst/>
            <a:cxnLst/>
            <a:rect l="l" t="t" r="r" b="b"/>
            <a:pathLst>
              <a:path w="2562225" h="167005">
                <a:moveTo>
                  <a:pt x="0" y="0"/>
                </a:moveTo>
                <a:lnTo>
                  <a:pt x="36305" y="39638"/>
                </a:lnTo>
                <a:lnTo>
                  <a:pt x="80084" y="58244"/>
                </a:lnTo>
                <a:lnTo>
                  <a:pt x="139522" y="75854"/>
                </a:lnTo>
                <a:lnTo>
                  <a:pt x="213552" y="92330"/>
                </a:lnTo>
                <a:lnTo>
                  <a:pt x="255704" y="100099"/>
                </a:lnTo>
                <a:lnTo>
                  <a:pt x="301103" y="107532"/>
                </a:lnTo>
                <a:lnTo>
                  <a:pt x="349616" y="114612"/>
                </a:lnTo>
                <a:lnTo>
                  <a:pt x="401109" y="121321"/>
                </a:lnTo>
                <a:lnTo>
                  <a:pt x="455449" y="127642"/>
                </a:lnTo>
                <a:lnTo>
                  <a:pt x="512501" y="133558"/>
                </a:lnTo>
                <a:lnTo>
                  <a:pt x="572132" y="139050"/>
                </a:lnTo>
                <a:lnTo>
                  <a:pt x="634209" y="144102"/>
                </a:lnTo>
                <a:lnTo>
                  <a:pt x="698598" y="148696"/>
                </a:lnTo>
                <a:lnTo>
                  <a:pt x="765166" y="152815"/>
                </a:lnTo>
                <a:lnTo>
                  <a:pt x="833779" y="156442"/>
                </a:lnTo>
                <a:lnTo>
                  <a:pt x="904303" y="159558"/>
                </a:lnTo>
                <a:lnTo>
                  <a:pt x="976605" y="162146"/>
                </a:lnTo>
                <a:lnTo>
                  <a:pt x="1050552" y="164190"/>
                </a:lnTo>
                <a:lnTo>
                  <a:pt x="1126009" y="165671"/>
                </a:lnTo>
                <a:lnTo>
                  <a:pt x="1202843" y="166573"/>
                </a:lnTo>
                <a:lnTo>
                  <a:pt x="1280922" y="166877"/>
                </a:lnTo>
                <a:lnTo>
                  <a:pt x="1359000" y="166573"/>
                </a:lnTo>
                <a:lnTo>
                  <a:pt x="1435834" y="165671"/>
                </a:lnTo>
                <a:lnTo>
                  <a:pt x="1511291" y="164190"/>
                </a:lnTo>
                <a:lnTo>
                  <a:pt x="1585238" y="162146"/>
                </a:lnTo>
                <a:lnTo>
                  <a:pt x="1657540" y="159558"/>
                </a:lnTo>
                <a:lnTo>
                  <a:pt x="1728064" y="156442"/>
                </a:lnTo>
                <a:lnTo>
                  <a:pt x="1796677" y="152815"/>
                </a:lnTo>
                <a:lnTo>
                  <a:pt x="1863245" y="148696"/>
                </a:lnTo>
                <a:lnTo>
                  <a:pt x="1927634" y="144102"/>
                </a:lnTo>
                <a:lnTo>
                  <a:pt x="1989711" y="139050"/>
                </a:lnTo>
                <a:lnTo>
                  <a:pt x="2049342" y="133558"/>
                </a:lnTo>
                <a:lnTo>
                  <a:pt x="2106394" y="127642"/>
                </a:lnTo>
                <a:lnTo>
                  <a:pt x="2160734" y="121321"/>
                </a:lnTo>
                <a:lnTo>
                  <a:pt x="2212227" y="114612"/>
                </a:lnTo>
                <a:lnTo>
                  <a:pt x="2260740" y="107532"/>
                </a:lnTo>
                <a:lnTo>
                  <a:pt x="2306139" y="100099"/>
                </a:lnTo>
                <a:lnTo>
                  <a:pt x="2348291" y="92330"/>
                </a:lnTo>
                <a:lnTo>
                  <a:pt x="2387063" y="84243"/>
                </a:lnTo>
                <a:lnTo>
                  <a:pt x="2453931" y="67182"/>
                </a:lnTo>
                <a:lnTo>
                  <a:pt x="2505673" y="49057"/>
                </a:lnTo>
                <a:lnTo>
                  <a:pt x="2541221" y="30006"/>
                </a:lnTo>
                <a:lnTo>
                  <a:pt x="2559508" y="10169"/>
                </a:lnTo>
                <a:lnTo>
                  <a:pt x="2561844" y="0"/>
                </a:lnTo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463161" y="3060445"/>
            <a:ext cx="1243965" cy="5130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3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大数据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2845193" y="3246120"/>
            <a:ext cx="795020" cy="255270"/>
          </a:xfrm>
          <a:custGeom>
            <a:avLst/>
            <a:gdLst/>
            <a:ahLst/>
            <a:cxnLst/>
            <a:rect l="l" t="t" r="r" b="b"/>
            <a:pathLst>
              <a:path w="795020" h="255270">
                <a:moveTo>
                  <a:pt x="595884" y="192024"/>
                </a:moveTo>
                <a:lnTo>
                  <a:pt x="595884" y="64008"/>
                </a:lnTo>
                <a:lnTo>
                  <a:pt x="0" y="64008"/>
                </a:lnTo>
                <a:lnTo>
                  <a:pt x="0" y="192024"/>
                </a:lnTo>
                <a:lnTo>
                  <a:pt x="595884" y="192024"/>
                </a:lnTo>
                <a:close/>
              </a:path>
              <a:path w="795020" h="255270">
                <a:moveTo>
                  <a:pt x="794766" y="128015"/>
                </a:moveTo>
                <a:lnTo>
                  <a:pt x="595884" y="0"/>
                </a:lnTo>
                <a:lnTo>
                  <a:pt x="595884" y="255270"/>
                </a:lnTo>
                <a:lnTo>
                  <a:pt x="794766" y="12801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845193" y="3246120"/>
            <a:ext cx="795020" cy="255270"/>
          </a:xfrm>
          <a:custGeom>
            <a:avLst/>
            <a:gdLst/>
            <a:ahLst/>
            <a:cxnLst/>
            <a:rect l="l" t="t" r="r" b="b"/>
            <a:pathLst>
              <a:path w="795020" h="255270">
                <a:moveTo>
                  <a:pt x="595884" y="0"/>
                </a:moveTo>
                <a:lnTo>
                  <a:pt x="595884" y="64008"/>
                </a:lnTo>
                <a:lnTo>
                  <a:pt x="0" y="64008"/>
                </a:lnTo>
                <a:lnTo>
                  <a:pt x="0" y="192024"/>
                </a:lnTo>
                <a:lnTo>
                  <a:pt x="595884" y="192024"/>
                </a:lnTo>
                <a:lnTo>
                  <a:pt x="595884" y="255270"/>
                </a:lnTo>
                <a:lnTo>
                  <a:pt x="794766" y="128015"/>
                </a:lnTo>
                <a:lnTo>
                  <a:pt x="595884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894209" y="2624582"/>
            <a:ext cx="5346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宋体" panose="02010600030101010101" pitchFamily="2" charset="-122"/>
                <a:cs typeface="宋体" panose="02010600030101010101" pitchFamily="2" charset="-122"/>
              </a:rPr>
              <a:t>数据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2894209" y="2929381"/>
            <a:ext cx="53467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宋体" panose="02010600030101010101" pitchFamily="2" charset="-122"/>
                <a:cs typeface="宋体" panose="02010600030101010101" pitchFamily="2" charset="-122"/>
              </a:rPr>
              <a:t>聚集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4472063" y="4059173"/>
            <a:ext cx="314960" cy="523875"/>
          </a:xfrm>
          <a:custGeom>
            <a:avLst/>
            <a:gdLst/>
            <a:ahLst/>
            <a:cxnLst/>
            <a:rect l="l" t="t" r="r" b="b"/>
            <a:pathLst>
              <a:path w="314960" h="523875">
                <a:moveTo>
                  <a:pt x="314706" y="104394"/>
                </a:moveTo>
                <a:lnTo>
                  <a:pt x="156972" y="0"/>
                </a:lnTo>
                <a:lnTo>
                  <a:pt x="0" y="104394"/>
                </a:lnTo>
                <a:lnTo>
                  <a:pt x="78486" y="104394"/>
                </a:lnTo>
                <a:lnTo>
                  <a:pt x="78486" y="471297"/>
                </a:lnTo>
                <a:lnTo>
                  <a:pt x="156972" y="523494"/>
                </a:lnTo>
                <a:lnTo>
                  <a:pt x="235458" y="471549"/>
                </a:lnTo>
                <a:lnTo>
                  <a:pt x="235458" y="104394"/>
                </a:lnTo>
                <a:lnTo>
                  <a:pt x="314706" y="104394"/>
                </a:lnTo>
                <a:close/>
              </a:path>
              <a:path w="314960" h="523875">
                <a:moveTo>
                  <a:pt x="78486" y="471297"/>
                </a:moveTo>
                <a:lnTo>
                  <a:pt x="78486" y="419100"/>
                </a:lnTo>
                <a:lnTo>
                  <a:pt x="0" y="419100"/>
                </a:lnTo>
                <a:lnTo>
                  <a:pt x="78486" y="471297"/>
                </a:lnTo>
                <a:close/>
              </a:path>
              <a:path w="314960" h="523875">
                <a:moveTo>
                  <a:pt x="314706" y="419100"/>
                </a:moveTo>
                <a:lnTo>
                  <a:pt x="235458" y="419100"/>
                </a:lnTo>
                <a:lnTo>
                  <a:pt x="235458" y="471549"/>
                </a:lnTo>
                <a:lnTo>
                  <a:pt x="314706" y="4191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472063" y="4059173"/>
            <a:ext cx="314960" cy="523875"/>
          </a:xfrm>
          <a:custGeom>
            <a:avLst/>
            <a:gdLst/>
            <a:ahLst/>
            <a:cxnLst/>
            <a:rect l="l" t="t" r="r" b="b"/>
            <a:pathLst>
              <a:path w="314960" h="523875">
                <a:moveTo>
                  <a:pt x="156972" y="0"/>
                </a:moveTo>
                <a:lnTo>
                  <a:pt x="314706" y="104394"/>
                </a:lnTo>
                <a:lnTo>
                  <a:pt x="235458" y="104394"/>
                </a:lnTo>
                <a:lnTo>
                  <a:pt x="235458" y="419100"/>
                </a:lnTo>
                <a:lnTo>
                  <a:pt x="314706" y="419100"/>
                </a:lnTo>
                <a:lnTo>
                  <a:pt x="156972" y="523494"/>
                </a:lnTo>
                <a:lnTo>
                  <a:pt x="0" y="419100"/>
                </a:lnTo>
                <a:lnTo>
                  <a:pt x="78486" y="419100"/>
                </a:lnTo>
                <a:lnTo>
                  <a:pt x="78486" y="104394"/>
                </a:lnTo>
                <a:lnTo>
                  <a:pt x="0" y="104394"/>
                </a:lnTo>
                <a:lnTo>
                  <a:pt x="15697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697359" y="3238500"/>
            <a:ext cx="795655" cy="255270"/>
          </a:xfrm>
          <a:custGeom>
            <a:avLst/>
            <a:gdLst/>
            <a:ahLst/>
            <a:cxnLst/>
            <a:rect l="l" t="t" r="r" b="b"/>
            <a:pathLst>
              <a:path w="795654" h="255270">
                <a:moveTo>
                  <a:pt x="596646" y="191262"/>
                </a:moveTo>
                <a:lnTo>
                  <a:pt x="596646" y="63246"/>
                </a:lnTo>
                <a:lnTo>
                  <a:pt x="0" y="63246"/>
                </a:lnTo>
                <a:lnTo>
                  <a:pt x="0" y="191262"/>
                </a:lnTo>
                <a:lnTo>
                  <a:pt x="596646" y="191262"/>
                </a:lnTo>
                <a:close/>
              </a:path>
              <a:path w="795654" h="255270">
                <a:moveTo>
                  <a:pt x="795528" y="127253"/>
                </a:moveTo>
                <a:lnTo>
                  <a:pt x="596646" y="0"/>
                </a:lnTo>
                <a:lnTo>
                  <a:pt x="596646" y="255270"/>
                </a:lnTo>
                <a:lnTo>
                  <a:pt x="795528" y="127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5697359" y="3238500"/>
            <a:ext cx="795655" cy="255270"/>
          </a:xfrm>
          <a:custGeom>
            <a:avLst/>
            <a:gdLst/>
            <a:ahLst/>
            <a:cxnLst/>
            <a:rect l="l" t="t" r="r" b="b"/>
            <a:pathLst>
              <a:path w="795654" h="255270">
                <a:moveTo>
                  <a:pt x="596646" y="0"/>
                </a:moveTo>
                <a:lnTo>
                  <a:pt x="596646" y="63246"/>
                </a:lnTo>
                <a:lnTo>
                  <a:pt x="0" y="63246"/>
                </a:lnTo>
                <a:lnTo>
                  <a:pt x="0" y="191262"/>
                </a:lnTo>
                <a:lnTo>
                  <a:pt x="596646" y="191262"/>
                </a:lnTo>
                <a:lnTo>
                  <a:pt x="596646" y="255270"/>
                </a:lnTo>
                <a:lnTo>
                  <a:pt x="795528" y="127253"/>
                </a:lnTo>
                <a:lnTo>
                  <a:pt x="596646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 txBox="1"/>
          <p:nvPr/>
        </p:nvSpPr>
        <p:spPr>
          <a:xfrm>
            <a:off x="5747137" y="2616200"/>
            <a:ext cx="53467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宋体" panose="02010600030101010101" pitchFamily="2" charset="-122"/>
                <a:cs typeface="宋体" panose="02010600030101010101" pitchFamily="2" charset="-122"/>
              </a:rPr>
              <a:t>数据 累积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0" name="object 30"/>
          <p:cNvSpPr/>
          <p:nvPr/>
        </p:nvSpPr>
        <p:spPr>
          <a:xfrm>
            <a:off x="7209155" y="5910071"/>
            <a:ext cx="1765300" cy="1074420"/>
          </a:xfrm>
          <a:custGeom>
            <a:avLst/>
            <a:gdLst/>
            <a:ahLst/>
            <a:cxnLst/>
            <a:rect l="l" t="t" r="r" b="b"/>
            <a:pathLst>
              <a:path w="1765300" h="1074420">
                <a:moveTo>
                  <a:pt x="1764792" y="895349"/>
                </a:moveTo>
                <a:lnTo>
                  <a:pt x="1764792" y="179069"/>
                </a:lnTo>
                <a:lnTo>
                  <a:pt x="1758406" y="131409"/>
                </a:lnTo>
                <a:lnTo>
                  <a:pt x="1740379" y="88617"/>
                </a:lnTo>
                <a:lnTo>
                  <a:pt x="1712404" y="52387"/>
                </a:lnTo>
                <a:lnTo>
                  <a:pt x="1676174" y="24412"/>
                </a:lnTo>
                <a:lnTo>
                  <a:pt x="1633382" y="6385"/>
                </a:lnTo>
                <a:lnTo>
                  <a:pt x="1585722" y="0"/>
                </a:lnTo>
                <a:lnTo>
                  <a:pt x="179070" y="0"/>
                </a:lnTo>
                <a:lnTo>
                  <a:pt x="131409" y="6385"/>
                </a:lnTo>
                <a:lnTo>
                  <a:pt x="88617" y="24412"/>
                </a:lnTo>
                <a:lnTo>
                  <a:pt x="52387" y="52387"/>
                </a:lnTo>
                <a:lnTo>
                  <a:pt x="24412" y="88617"/>
                </a:lnTo>
                <a:lnTo>
                  <a:pt x="6385" y="131409"/>
                </a:lnTo>
                <a:lnTo>
                  <a:pt x="0" y="179070"/>
                </a:lnTo>
                <a:lnTo>
                  <a:pt x="0" y="895350"/>
                </a:lnTo>
                <a:lnTo>
                  <a:pt x="6385" y="943010"/>
                </a:lnTo>
                <a:lnTo>
                  <a:pt x="24412" y="985802"/>
                </a:lnTo>
                <a:lnTo>
                  <a:pt x="52387" y="1022032"/>
                </a:lnTo>
                <a:lnTo>
                  <a:pt x="88617" y="1050007"/>
                </a:lnTo>
                <a:lnTo>
                  <a:pt x="131409" y="1068034"/>
                </a:lnTo>
                <a:lnTo>
                  <a:pt x="179070" y="1074420"/>
                </a:lnTo>
                <a:lnTo>
                  <a:pt x="1585722" y="1074420"/>
                </a:lnTo>
                <a:lnTo>
                  <a:pt x="1633382" y="1068034"/>
                </a:lnTo>
                <a:lnTo>
                  <a:pt x="1676174" y="1050007"/>
                </a:lnTo>
                <a:lnTo>
                  <a:pt x="1712404" y="1022032"/>
                </a:lnTo>
                <a:lnTo>
                  <a:pt x="1740379" y="985802"/>
                </a:lnTo>
                <a:lnTo>
                  <a:pt x="1758406" y="943010"/>
                </a:lnTo>
                <a:lnTo>
                  <a:pt x="1764792" y="895349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85367" y="5996940"/>
            <a:ext cx="1610995" cy="899160"/>
          </a:xfrm>
          <a:custGeom>
            <a:avLst/>
            <a:gdLst/>
            <a:ahLst/>
            <a:cxnLst/>
            <a:rect l="l" t="t" r="r" b="b"/>
            <a:pathLst>
              <a:path w="1610995" h="899159">
                <a:moveTo>
                  <a:pt x="1610867" y="749045"/>
                </a:moveTo>
                <a:lnTo>
                  <a:pt x="1610867" y="150113"/>
                </a:lnTo>
                <a:lnTo>
                  <a:pt x="1603235" y="102607"/>
                </a:lnTo>
                <a:lnTo>
                  <a:pt x="1581997" y="61392"/>
                </a:lnTo>
                <a:lnTo>
                  <a:pt x="1549639" y="28919"/>
                </a:lnTo>
                <a:lnTo>
                  <a:pt x="1508650" y="7638"/>
                </a:lnTo>
                <a:lnTo>
                  <a:pt x="1461515" y="0"/>
                </a:lnTo>
                <a:lnTo>
                  <a:pt x="149351" y="0"/>
                </a:lnTo>
                <a:lnTo>
                  <a:pt x="102217" y="7638"/>
                </a:lnTo>
                <a:lnTo>
                  <a:pt x="61228" y="28919"/>
                </a:lnTo>
                <a:lnTo>
                  <a:pt x="28870" y="61392"/>
                </a:lnTo>
                <a:lnTo>
                  <a:pt x="7632" y="102607"/>
                </a:lnTo>
                <a:lnTo>
                  <a:pt x="0" y="150114"/>
                </a:lnTo>
                <a:lnTo>
                  <a:pt x="0" y="749046"/>
                </a:lnTo>
                <a:lnTo>
                  <a:pt x="7632" y="796552"/>
                </a:lnTo>
                <a:lnTo>
                  <a:pt x="28870" y="837767"/>
                </a:lnTo>
                <a:lnTo>
                  <a:pt x="61228" y="870240"/>
                </a:lnTo>
                <a:lnTo>
                  <a:pt x="102217" y="891521"/>
                </a:lnTo>
                <a:lnTo>
                  <a:pt x="149351" y="899160"/>
                </a:lnTo>
                <a:lnTo>
                  <a:pt x="1461515" y="899160"/>
                </a:lnTo>
                <a:lnTo>
                  <a:pt x="1508650" y="891521"/>
                </a:lnTo>
                <a:lnTo>
                  <a:pt x="1549639" y="870240"/>
                </a:lnTo>
                <a:lnTo>
                  <a:pt x="1581997" y="837767"/>
                </a:lnTo>
                <a:lnTo>
                  <a:pt x="1603235" y="796552"/>
                </a:lnTo>
                <a:lnTo>
                  <a:pt x="1610867" y="749045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285367" y="5996940"/>
            <a:ext cx="1610995" cy="899160"/>
          </a:xfrm>
          <a:custGeom>
            <a:avLst/>
            <a:gdLst/>
            <a:ahLst/>
            <a:cxnLst/>
            <a:rect l="l" t="t" r="r" b="b"/>
            <a:pathLst>
              <a:path w="1610995" h="899159">
                <a:moveTo>
                  <a:pt x="149351" y="0"/>
                </a:moveTo>
                <a:lnTo>
                  <a:pt x="102217" y="7638"/>
                </a:lnTo>
                <a:lnTo>
                  <a:pt x="61228" y="28919"/>
                </a:lnTo>
                <a:lnTo>
                  <a:pt x="28870" y="61392"/>
                </a:lnTo>
                <a:lnTo>
                  <a:pt x="7632" y="102607"/>
                </a:lnTo>
                <a:lnTo>
                  <a:pt x="0" y="150114"/>
                </a:lnTo>
                <a:lnTo>
                  <a:pt x="0" y="749046"/>
                </a:lnTo>
                <a:lnTo>
                  <a:pt x="7632" y="796552"/>
                </a:lnTo>
                <a:lnTo>
                  <a:pt x="28870" y="837767"/>
                </a:lnTo>
                <a:lnTo>
                  <a:pt x="61228" y="870240"/>
                </a:lnTo>
                <a:lnTo>
                  <a:pt x="102217" y="891521"/>
                </a:lnTo>
                <a:lnTo>
                  <a:pt x="149351" y="899160"/>
                </a:lnTo>
                <a:lnTo>
                  <a:pt x="1461515" y="899160"/>
                </a:lnTo>
                <a:lnTo>
                  <a:pt x="1508650" y="891521"/>
                </a:lnTo>
                <a:lnTo>
                  <a:pt x="1549639" y="870240"/>
                </a:lnTo>
                <a:lnTo>
                  <a:pt x="1581997" y="837767"/>
                </a:lnTo>
                <a:lnTo>
                  <a:pt x="1603235" y="796552"/>
                </a:lnTo>
                <a:lnTo>
                  <a:pt x="1610867" y="749045"/>
                </a:lnTo>
                <a:lnTo>
                  <a:pt x="1610867" y="150113"/>
                </a:lnTo>
                <a:lnTo>
                  <a:pt x="1603235" y="102607"/>
                </a:lnTo>
                <a:lnTo>
                  <a:pt x="1581997" y="61392"/>
                </a:lnTo>
                <a:lnTo>
                  <a:pt x="1549639" y="28919"/>
                </a:lnTo>
                <a:lnTo>
                  <a:pt x="1508650" y="7638"/>
                </a:lnTo>
                <a:lnTo>
                  <a:pt x="1461515" y="0"/>
                </a:lnTo>
                <a:lnTo>
                  <a:pt x="149351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7469257" y="6057391"/>
            <a:ext cx="1244600" cy="756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3048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发现 数据价值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921625" y="5420867"/>
            <a:ext cx="330200" cy="466090"/>
          </a:xfrm>
          <a:custGeom>
            <a:avLst/>
            <a:gdLst/>
            <a:ahLst/>
            <a:cxnLst/>
            <a:rect l="l" t="t" r="r" b="b"/>
            <a:pathLst>
              <a:path w="330200" h="466089">
                <a:moveTo>
                  <a:pt x="329946" y="348996"/>
                </a:moveTo>
                <a:lnTo>
                  <a:pt x="247650" y="348996"/>
                </a:lnTo>
                <a:lnTo>
                  <a:pt x="247650" y="0"/>
                </a:lnTo>
                <a:lnTo>
                  <a:pt x="82295" y="0"/>
                </a:lnTo>
                <a:lnTo>
                  <a:pt x="82296" y="348996"/>
                </a:lnTo>
                <a:lnTo>
                  <a:pt x="0" y="348996"/>
                </a:lnTo>
                <a:lnTo>
                  <a:pt x="165354" y="465582"/>
                </a:lnTo>
                <a:lnTo>
                  <a:pt x="329946" y="3489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921625" y="5420867"/>
            <a:ext cx="330200" cy="466090"/>
          </a:xfrm>
          <a:custGeom>
            <a:avLst/>
            <a:gdLst/>
            <a:ahLst/>
            <a:cxnLst/>
            <a:rect l="l" t="t" r="r" b="b"/>
            <a:pathLst>
              <a:path w="330200" h="466089">
                <a:moveTo>
                  <a:pt x="0" y="348996"/>
                </a:moveTo>
                <a:lnTo>
                  <a:pt x="82296" y="348996"/>
                </a:lnTo>
                <a:lnTo>
                  <a:pt x="82295" y="0"/>
                </a:lnTo>
                <a:lnTo>
                  <a:pt x="247650" y="0"/>
                </a:lnTo>
                <a:lnTo>
                  <a:pt x="247650" y="348996"/>
                </a:lnTo>
                <a:lnTo>
                  <a:pt x="329946" y="348996"/>
                </a:lnTo>
                <a:lnTo>
                  <a:pt x="165354" y="465582"/>
                </a:lnTo>
                <a:lnTo>
                  <a:pt x="0" y="348996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 txBox="1"/>
          <p:nvPr/>
        </p:nvSpPr>
        <p:spPr>
          <a:xfrm>
            <a:off x="1029970" y="361950"/>
            <a:ext cx="375729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2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为什么要学习数据库系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统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 </a:t>
            </a:r>
            <a:endParaRPr sz="2000" b="1" spc="-5" dirty="0">
              <a:solidFill>
                <a:srgbClr val="FFFFFF"/>
              </a:solidFill>
              <a:latin typeface="Arial" panose="020B0604020202020204"/>
              <a:cs typeface="Arial" panose="020B0604020202020204"/>
            </a:endParaRPr>
          </a:p>
          <a:p>
            <a:pPr marR="5080">
              <a:lnSpc>
                <a:spcPct val="120000"/>
              </a:lnSpc>
              <a:spcBef>
                <a:spcPts val="100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(4)</a:t>
            </a:r>
            <a:r>
              <a:rPr lang="en-US"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</a:t>
            </a:r>
            <a:r>
              <a:rPr lang="zh-CN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（据</a:t>
            </a:r>
            <a:r>
              <a:rPr lang="zh-CN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）</a:t>
            </a:r>
            <a:r>
              <a:rPr lang="en-US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”</a:t>
            </a:r>
            <a:r>
              <a:rPr lang="zh-CN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中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自有黄金屋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0605" y="1317625"/>
            <a:ext cx="6367780" cy="3946525"/>
          </a:xfrm>
          <a:prstGeom prst="rect">
            <a:avLst/>
          </a:prstGeom>
        </p:spPr>
        <p:txBody>
          <a:bodyPr vert="horz" wrap="square" lIns="0" tIns="1504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85"/>
              </a:spcBef>
            </a:pPr>
            <a:r>
              <a:rPr sz="28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数据库系统</a:t>
            </a:r>
            <a:endParaRPr sz="2800">
              <a:latin typeface="微软雅黑" panose="020B0503020204020204" charset="-122"/>
              <a:cs typeface="微软雅黑" panose="020B0503020204020204" charset="-122"/>
            </a:endParaRPr>
          </a:p>
          <a:p>
            <a:pPr marL="378460" indent="-366395">
              <a:lnSpc>
                <a:spcPct val="100000"/>
              </a:lnSpc>
              <a:spcBef>
                <a:spcPts val="925"/>
              </a:spcBef>
              <a:buAutoNum type="arabicPeriod"/>
              <a:tabLst>
                <a:tab pos="379095" algn="l"/>
              </a:tabLst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计算机科学学科与软件工程学科的核心课程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75285" marR="623570" indent="-363220">
              <a:lnSpc>
                <a:spcPct val="130000"/>
              </a:lnSpc>
              <a:buAutoNum type="arabicPeriod"/>
              <a:tabLst>
                <a:tab pos="379730" algn="l"/>
              </a:tabLst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IEEE/ACM联合制定计算机类课程规划 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CS2008提出了14个知识领域 </a:t>
            </a:r>
            <a:endParaRPr sz="24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065" marR="623570" indent="0">
              <a:lnSpc>
                <a:spcPct val="130000"/>
              </a:lnSpc>
              <a:buNone/>
              <a:tabLst>
                <a:tab pos="379730" algn="l"/>
              </a:tabLst>
            </a:pPr>
            <a:r>
              <a:rPr lang="en-US" sz="2400" b="1" dirty="0">
                <a:latin typeface="微软雅黑" panose="020B0503020204020204" charset="-122"/>
                <a:cs typeface="微软雅黑" panose="020B0503020204020204" charset="-122"/>
              </a:rPr>
              <a:t>   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CS2013提出了18个知识领域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75285">
              <a:lnSpc>
                <a:spcPct val="100000"/>
              </a:lnSpc>
              <a:spcBef>
                <a:spcPts val="86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---“信息管理”是重要的知识领域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75285">
              <a:lnSpc>
                <a:spcPct val="100000"/>
              </a:lnSpc>
              <a:spcBef>
                <a:spcPts val="855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---“信息管理”的核心-数据库系统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78460" indent="-366395">
              <a:lnSpc>
                <a:spcPct val="100000"/>
              </a:lnSpc>
              <a:spcBef>
                <a:spcPts val="860"/>
              </a:spcBef>
              <a:buAutoNum type="arabicPeriod" startAt="3"/>
              <a:tabLst>
                <a:tab pos="379095" algn="l"/>
              </a:tabLst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所有学科的学生都可以学习也都应该学习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7251700" y="1571625"/>
            <a:ext cx="3295650" cy="52679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30103" y="361908"/>
            <a:ext cx="3371215" cy="76200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数据库系统的课程</a:t>
            </a:r>
            <a:r>
              <a:rPr lang="zh-CN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介绍</a:t>
            </a:r>
            <a:endParaRPr lang="zh-CN" sz="2000" b="1" spc="-5" dirty="0">
              <a:solidFill>
                <a:srgbClr val="FFFFFF"/>
              </a:solidFill>
              <a:latin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(1)</a:t>
            </a:r>
            <a:r>
              <a:rPr lang="en-US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“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</a:t>
            </a:r>
            <a:r>
              <a:rPr lang="en-US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”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课程的地位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21944" y="3494531"/>
            <a:ext cx="30492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什么是数据</a:t>
            </a:r>
            <a:r>
              <a:rPr sz="3600" spc="-10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库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412621" y="1316736"/>
            <a:ext cx="1854707" cy="268223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7500632" y="5373242"/>
            <a:ext cx="2037014" cy="18284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8205851" y="4100321"/>
            <a:ext cx="228600" cy="1165225"/>
          </a:xfrm>
          <a:custGeom>
            <a:avLst/>
            <a:gdLst/>
            <a:ahLst/>
            <a:cxnLst/>
            <a:rect l="l" t="t" r="r" b="b"/>
            <a:pathLst>
              <a:path w="228600" h="1165225">
                <a:moveTo>
                  <a:pt x="152400" y="76200"/>
                </a:moveTo>
                <a:lnTo>
                  <a:pt x="152400" y="0"/>
                </a:lnTo>
                <a:lnTo>
                  <a:pt x="139446" y="0"/>
                </a:lnTo>
                <a:lnTo>
                  <a:pt x="139446" y="76200"/>
                </a:lnTo>
                <a:lnTo>
                  <a:pt x="152400" y="76200"/>
                </a:lnTo>
                <a:close/>
              </a:path>
              <a:path w="228600" h="1165225">
                <a:moveTo>
                  <a:pt x="127266" y="76200"/>
                </a:moveTo>
                <a:lnTo>
                  <a:pt x="127266" y="0"/>
                </a:lnTo>
                <a:lnTo>
                  <a:pt x="101358" y="0"/>
                </a:lnTo>
                <a:lnTo>
                  <a:pt x="101358" y="76200"/>
                </a:lnTo>
                <a:lnTo>
                  <a:pt x="127266" y="76200"/>
                </a:lnTo>
                <a:close/>
              </a:path>
              <a:path w="228600" h="1165225">
                <a:moveTo>
                  <a:pt x="89166" y="76200"/>
                </a:moveTo>
                <a:lnTo>
                  <a:pt x="89166" y="0"/>
                </a:lnTo>
                <a:lnTo>
                  <a:pt x="76212" y="0"/>
                </a:lnTo>
                <a:lnTo>
                  <a:pt x="76212" y="76200"/>
                </a:lnTo>
                <a:lnTo>
                  <a:pt x="89166" y="76200"/>
                </a:lnTo>
                <a:close/>
              </a:path>
              <a:path w="228600" h="1165225">
                <a:moveTo>
                  <a:pt x="152400" y="228600"/>
                </a:moveTo>
                <a:lnTo>
                  <a:pt x="152400" y="152400"/>
                </a:lnTo>
                <a:lnTo>
                  <a:pt x="139446" y="152400"/>
                </a:lnTo>
                <a:lnTo>
                  <a:pt x="139446" y="228600"/>
                </a:lnTo>
                <a:lnTo>
                  <a:pt x="152400" y="228600"/>
                </a:lnTo>
                <a:close/>
              </a:path>
              <a:path w="228600" h="1165225">
                <a:moveTo>
                  <a:pt x="127266" y="228600"/>
                </a:moveTo>
                <a:lnTo>
                  <a:pt x="127266" y="152400"/>
                </a:lnTo>
                <a:lnTo>
                  <a:pt x="101358" y="152400"/>
                </a:lnTo>
                <a:lnTo>
                  <a:pt x="101358" y="228600"/>
                </a:lnTo>
                <a:lnTo>
                  <a:pt x="127266" y="228600"/>
                </a:lnTo>
                <a:close/>
              </a:path>
              <a:path w="228600" h="1165225">
                <a:moveTo>
                  <a:pt x="89166" y="228600"/>
                </a:moveTo>
                <a:lnTo>
                  <a:pt x="89166" y="152400"/>
                </a:lnTo>
                <a:lnTo>
                  <a:pt x="76212" y="152400"/>
                </a:lnTo>
                <a:lnTo>
                  <a:pt x="76212" y="228600"/>
                </a:lnTo>
                <a:lnTo>
                  <a:pt x="89166" y="228600"/>
                </a:lnTo>
                <a:close/>
              </a:path>
              <a:path w="228600" h="1165225">
                <a:moveTo>
                  <a:pt x="152400" y="381000"/>
                </a:moveTo>
                <a:lnTo>
                  <a:pt x="152400" y="304800"/>
                </a:lnTo>
                <a:lnTo>
                  <a:pt x="139446" y="304800"/>
                </a:lnTo>
                <a:lnTo>
                  <a:pt x="139446" y="381000"/>
                </a:lnTo>
                <a:lnTo>
                  <a:pt x="152400" y="381000"/>
                </a:lnTo>
                <a:close/>
              </a:path>
              <a:path w="228600" h="1165225">
                <a:moveTo>
                  <a:pt x="127266" y="381000"/>
                </a:moveTo>
                <a:lnTo>
                  <a:pt x="127266" y="304800"/>
                </a:lnTo>
                <a:lnTo>
                  <a:pt x="101358" y="304800"/>
                </a:lnTo>
                <a:lnTo>
                  <a:pt x="101358" y="381000"/>
                </a:lnTo>
                <a:lnTo>
                  <a:pt x="127266" y="381000"/>
                </a:lnTo>
                <a:close/>
              </a:path>
              <a:path w="228600" h="1165225">
                <a:moveTo>
                  <a:pt x="89166" y="381000"/>
                </a:moveTo>
                <a:lnTo>
                  <a:pt x="89166" y="304800"/>
                </a:lnTo>
                <a:lnTo>
                  <a:pt x="76212" y="304800"/>
                </a:lnTo>
                <a:lnTo>
                  <a:pt x="76212" y="381000"/>
                </a:lnTo>
                <a:lnTo>
                  <a:pt x="89166" y="381000"/>
                </a:lnTo>
                <a:close/>
              </a:path>
              <a:path w="228600" h="1165225">
                <a:moveTo>
                  <a:pt x="152400" y="533400"/>
                </a:moveTo>
                <a:lnTo>
                  <a:pt x="152400" y="457200"/>
                </a:lnTo>
                <a:lnTo>
                  <a:pt x="139446" y="457200"/>
                </a:lnTo>
                <a:lnTo>
                  <a:pt x="139446" y="533400"/>
                </a:lnTo>
                <a:lnTo>
                  <a:pt x="152400" y="533400"/>
                </a:lnTo>
                <a:close/>
              </a:path>
              <a:path w="228600" h="1165225">
                <a:moveTo>
                  <a:pt x="127266" y="533400"/>
                </a:moveTo>
                <a:lnTo>
                  <a:pt x="127266" y="457200"/>
                </a:lnTo>
                <a:lnTo>
                  <a:pt x="101358" y="457200"/>
                </a:lnTo>
                <a:lnTo>
                  <a:pt x="101358" y="533400"/>
                </a:lnTo>
                <a:lnTo>
                  <a:pt x="127266" y="533400"/>
                </a:lnTo>
                <a:close/>
              </a:path>
              <a:path w="228600" h="1165225">
                <a:moveTo>
                  <a:pt x="89166" y="533400"/>
                </a:moveTo>
                <a:lnTo>
                  <a:pt x="89166" y="457200"/>
                </a:lnTo>
                <a:lnTo>
                  <a:pt x="76212" y="457200"/>
                </a:lnTo>
                <a:lnTo>
                  <a:pt x="76212" y="533400"/>
                </a:lnTo>
                <a:lnTo>
                  <a:pt x="89166" y="533400"/>
                </a:lnTo>
                <a:close/>
              </a:path>
              <a:path w="228600" h="1165225">
                <a:moveTo>
                  <a:pt x="152400" y="685800"/>
                </a:moveTo>
                <a:lnTo>
                  <a:pt x="152400" y="609600"/>
                </a:lnTo>
                <a:lnTo>
                  <a:pt x="139446" y="609600"/>
                </a:lnTo>
                <a:lnTo>
                  <a:pt x="139446" y="685800"/>
                </a:lnTo>
                <a:lnTo>
                  <a:pt x="152400" y="685800"/>
                </a:lnTo>
                <a:close/>
              </a:path>
              <a:path w="228600" h="1165225">
                <a:moveTo>
                  <a:pt x="127266" y="685800"/>
                </a:moveTo>
                <a:lnTo>
                  <a:pt x="127266" y="609600"/>
                </a:lnTo>
                <a:lnTo>
                  <a:pt x="101358" y="609600"/>
                </a:lnTo>
                <a:lnTo>
                  <a:pt x="101358" y="685800"/>
                </a:lnTo>
                <a:lnTo>
                  <a:pt x="127266" y="685800"/>
                </a:lnTo>
                <a:close/>
              </a:path>
              <a:path w="228600" h="1165225">
                <a:moveTo>
                  <a:pt x="89166" y="685800"/>
                </a:moveTo>
                <a:lnTo>
                  <a:pt x="89166" y="609600"/>
                </a:lnTo>
                <a:lnTo>
                  <a:pt x="76212" y="609600"/>
                </a:lnTo>
                <a:lnTo>
                  <a:pt x="76212" y="685800"/>
                </a:lnTo>
                <a:lnTo>
                  <a:pt x="89166" y="685800"/>
                </a:lnTo>
                <a:close/>
              </a:path>
              <a:path w="228600" h="1165225">
                <a:moveTo>
                  <a:pt x="152400" y="838200"/>
                </a:moveTo>
                <a:lnTo>
                  <a:pt x="152400" y="762000"/>
                </a:lnTo>
                <a:lnTo>
                  <a:pt x="139446" y="762000"/>
                </a:lnTo>
                <a:lnTo>
                  <a:pt x="139446" y="838200"/>
                </a:lnTo>
                <a:lnTo>
                  <a:pt x="152400" y="838200"/>
                </a:lnTo>
                <a:close/>
              </a:path>
              <a:path w="228600" h="1165225">
                <a:moveTo>
                  <a:pt x="127266" y="838200"/>
                </a:moveTo>
                <a:lnTo>
                  <a:pt x="127266" y="762000"/>
                </a:lnTo>
                <a:lnTo>
                  <a:pt x="101358" y="762000"/>
                </a:lnTo>
                <a:lnTo>
                  <a:pt x="101358" y="838200"/>
                </a:lnTo>
                <a:lnTo>
                  <a:pt x="127266" y="838200"/>
                </a:lnTo>
                <a:close/>
              </a:path>
              <a:path w="228600" h="1165225">
                <a:moveTo>
                  <a:pt x="89166" y="838200"/>
                </a:moveTo>
                <a:lnTo>
                  <a:pt x="89166" y="762000"/>
                </a:lnTo>
                <a:lnTo>
                  <a:pt x="76212" y="762000"/>
                </a:lnTo>
                <a:lnTo>
                  <a:pt x="76212" y="838200"/>
                </a:lnTo>
                <a:lnTo>
                  <a:pt x="89166" y="838200"/>
                </a:lnTo>
                <a:close/>
              </a:path>
              <a:path w="228600" h="1165225">
                <a:moveTo>
                  <a:pt x="228600" y="936498"/>
                </a:moveTo>
                <a:lnTo>
                  <a:pt x="0" y="936498"/>
                </a:lnTo>
                <a:lnTo>
                  <a:pt x="76212" y="1088923"/>
                </a:lnTo>
                <a:lnTo>
                  <a:pt x="76212" y="974598"/>
                </a:lnTo>
                <a:lnTo>
                  <a:pt x="89166" y="974598"/>
                </a:lnTo>
                <a:lnTo>
                  <a:pt x="89166" y="1114831"/>
                </a:lnTo>
                <a:lnTo>
                  <a:pt x="101358" y="1139215"/>
                </a:lnTo>
                <a:lnTo>
                  <a:pt x="101358" y="974598"/>
                </a:lnTo>
                <a:lnTo>
                  <a:pt x="127266" y="974598"/>
                </a:lnTo>
                <a:lnTo>
                  <a:pt x="127266" y="1139164"/>
                </a:lnTo>
                <a:lnTo>
                  <a:pt x="139446" y="1114805"/>
                </a:lnTo>
                <a:lnTo>
                  <a:pt x="139446" y="974598"/>
                </a:lnTo>
                <a:lnTo>
                  <a:pt x="152400" y="974598"/>
                </a:lnTo>
                <a:lnTo>
                  <a:pt x="152400" y="1088898"/>
                </a:lnTo>
                <a:lnTo>
                  <a:pt x="228600" y="936498"/>
                </a:lnTo>
                <a:close/>
              </a:path>
              <a:path w="228600" h="1165225">
                <a:moveTo>
                  <a:pt x="89166" y="936498"/>
                </a:moveTo>
                <a:lnTo>
                  <a:pt x="89166" y="914400"/>
                </a:lnTo>
                <a:lnTo>
                  <a:pt x="76212" y="914400"/>
                </a:lnTo>
                <a:lnTo>
                  <a:pt x="76212" y="936498"/>
                </a:lnTo>
                <a:lnTo>
                  <a:pt x="89166" y="936498"/>
                </a:lnTo>
                <a:close/>
              </a:path>
              <a:path w="228600" h="1165225">
                <a:moveTo>
                  <a:pt x="89166" y="1114831"/>
                </a:moveTo>
                <a:lnTo>
                  <a:pt x="89166" y="974598"/>
                </a:lnTo>
                <a:lnTo>
                  <a:pt x="76212" y="974598"/>
                </a:lnTo>
                <a:lnTo>
                  <a:pt x="76212" y="1088923"/>
                </a:lnTo>
                <a:lnTo>
                  <a:pt x="89166" y="1114831"/>
                </a:lnTo>
                <a:close/>
              </a:path>
              <a:path w="228600" h="1165225">
                <a:moveTo>
                  <a:pt x="127266" y="936498"/>
                </a:moveTo>
                <a:lnTo>
                  <a:pt x="127266" y="914400"/>
                </a:lnTo>
                <a:lnTo>
                  <a:pt x="101358" y="914400"/>
                </a:lnTo>
                <a:lnTo>
                  <a:pt x="101358" y="936498"/>
                </a:lnTo>
                <a:lnTo>
                  <a:pt x="127266" y="936498"/>
                </a:lnTo>
                <a:close/>
              </a:path>
              <a:path w="228600" h="1165225">
                <a:moveTo>
                  <a:pt x="127266" y="1139164"/>
                </a:moveTo>
                <a:lnTo>
                  <a:pt x="127266" y="974598"/>
                </a:lnTo>
                <a:lnTo>
                  <a:pt x="101358" y="974598"/>
                </a:lnTo>
                <a:lnTo>
                  <a:pt x="101358" y="1139215"/>
                </a:lnTo>
                <a:lnTo>
                  <a:pt x="114300" y="1165098"/>
                </a:lnTo>
                <a:lnTo>
                  <a:pt x="127266" y="1139164"/>
                </a:lnTo>
                <a:close/>
              </a:path>
              <a:path w="228600" h="1165225">
                <a:moveTo>
                  <a:pt x="152400" y="936498"/>
                </a:moveTo>
                <a:lnTo>
                  <a:pt x="152400" y="914400"/>
                </a:lnTo>
                <a:lnTo>
                  <a:pt x="139446" y="914400"/>
                </a:lnTo>
                <a:lnTo>
                  <a:pt x="139446" y="936498"/>
                </a:lnTo>
                <a:lnTo>
                  <a:pt x="152400" y="936498"/>
                </a:lnTo>
                <a:close/>
              </a:path>
              <a:path w="228600" h="1165225">
                <a:moveTo>
                  <a:pt x="152400" y="1088898"/>
                </a:moveTo>
                <a:lnTo>
                  <a:pt x="152400" y="974598"/>
                </a:lnTo>
                <a:lnTo>
                  <a:pt x="139446" y="974598"/>
                </a:lnTo>
                <a:lnTo>
                  <a:pt x="139446" y="1114805"/>
                </a:lnTo>
                <a:lnTo>
                  <a:pt x="152400" y="108889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8497696" y="4100321"/>
            <a:ext cx="228600" cy="1165225"/>
          </a:xfrm>
          <a:custGeom>
            <a:avLst/>
            <a:gdLst/>
            <a:ahLst/>
            <a:cxnLst/>
            <a:rect l="l" t="t" r="r" b="b"/>
            <a:pathLst>
              <a:path w="228600" h="1165225">
                <a:moveTo>
                  <a:pt x="152400" y="76200"/>
                </a:moveTo>
                <a:lnTo>
                  <a:pt x="152400" y="0"/>
                </a:lnTo>
                <a:lnTo>
                  <a:pt x="140208" y="0"/>
                </a:lnTo>
                <a:lnTo>
                  <a:pt x="140208" y="76200"/>
                </a:lnTo>
                <a:lnTo>
                  <a:pt x="152400" y="76200"/>
                </a:lnTo>
                <a:close/>
              </a:path>
              <a:path w="228600" h="1165225">
                <a:moveTo>
                  <a:pt x="127253" y="76200"/>
                </a:moveTo>
                <a:lnTo>
                  <a:pt x="127253" y="0"/>
                </a:lnTo>
                <a:lnTo>
                  <a:pt x="102107" y="0"/>
                </a:lnTo>
                <a:lnTo>
                  <a:pt x="102107" y="76200"/>
                </a:lnTo>
                <a:lnTo>
                  <a:pt x="127253" y="76200"/>
                </a:lnTo>
                <a:close/>
              </a:path>
              <a:path w="228600" h="1165225">
                <a:moveTo>
                  <a:pt x="89153" y="76200"/>
                </a:moveTo>
                <a:lnTo>
                  <a:pt x="89153" y="0"/>
                </a:lnTo>
                <a:lnTo>
                  <a:pt x="76200" y="0"/>
                </a:lnTo>
                <a:lnTo>
                  <a:pt x="76200" y="76200"/>
                </a:lnTo>
                <a:lnTo>
                  <a:pt x="89153" y="76200"/>
                </a:lnTo>
                <a:close/>
              </a:path>
              <a:path w="228600" h="1165225">
                <a:moveTo>
                  <a:pt x="152400" y="228600"/>
                </a:moveTo>
                <a:lnTo>
                  <a:pt x="152400" y="152400"/>
                </a:lnTo>
                <a:lnTo>
                  <a:pt x="140208" y="152400"/>
                </a:lnTo>
                <a:lnTo>
                  <a:pt x="140208" y="228600"/>
                </a:lnTo>
                <a:lnTo>
                  <a:pt x="152400" y="228600"/>
                </a:lnTo>
                <a:close/>
              </a:path>
              <a:path w="228600" h="1165225">
                <a:moveTo>
                  <a:pt x="127253" y="228600"/>
                </a:moveTo>
                <a:lnTo>
                  <a:pt x="127253" y="152400"/>
                </a:lnTo>
                <a:lnTo>
                  <a:pt x="102107" y="152400"/>
                </a:lnTo>
                <a:lnTo>
                  <a:pt x="102107" y="228600"/>
                </a:lnTo>
                <a:lnTo>
                  <a:pt x="127253" y="228600"/>
                </a:lnTo>
                <a:close/>
              </a:path>
              <a:path w="228600" h="1165225">
                <a:moveTo>
                  <a:pt x="89153" y="228600"/>
                </a:moveTo>
                <a:lnTo>
                  <a:pt x="89153" y="152400"/>
                </a:lnTo>
                <a:lnTo>
                  <a:pt x="76200" y="152400"/>
                </a:lnTo>
                <a:lnTo>
                  <a:pt x="76200" y="228600"/>
                </a:lnTo>
                <a:lnTo>
                  <a:pt x="89153" y="228600"/>
                </a:lnTo>
                <a:close/>
              </a:path>
              <a:path w="228600" h="1165225">
                <a:moveTo>
                  <a:pt x="152400" y="381000"/>
                </a:moveTo>
                <a:lnTo>
                  <a:pt x="152400" y="304800"/>
                </a:lnTo>
                <a:lnTo>
                  <a:pt x="140208" y="304800"/>
                </a:lnTo>
                <a:lnTo>
                  <a:pt x="140208" y="381000"/>
                </a:lnTo>
                <a:lnTo>
                  <a:pt x="152400" y="381000"/>
                </a:lnTo>
                <a:close/>
              </a:path>
              <a:path w="228600" h="1165225">
                <a:moveTo>
                  <a:pt x="127253" y="381000"/>
                </a:moveTo>
                <a:lnTo>
                  <a:pt x="127253" y="304800"/>
                </a:lnTo>
                <a:lnTo>
                  <a:pt x="102107" y="304800"/>
                </a:lnTo>
                <a:lnTo>
                  <a:pt x="102107" y="381000"/>
                </a:lnTo>
                <a:lnTo>
                  <a:pt x="127253" y="381000"/>
                </a:lnTo>
                <a:close/>
              </a:path>
              <a:path w="228600" h="1165225">
                <a:moveTo>
                  <a:pt x="89153" y="381000"/>
                </a:moveTo>
                <a:lnTo>
                  <a:pt x="89153" y="304800"/>
                </a:lnTo>
                <a:lnTo>
                  <a:pt x="76200" y="304800"/>
                </a:lnTo>
                <a:lnTo>
                  <a:pt x="76200" y="381000"/>
                </a:lnTo>
                <a:lnTo>
                  <a:pt x="89153" y="381000"/>
                </a:lnTo>
                <a:close/>
              </a:path>
              <a:path w="228600" h="1165225">
                <a:moveTo>
                  <a:pt x="152400" y="533400"/>
                </a:moveTo>
                <a:lnTo>
                  <a:pt x="152400" y="457200"/>
                </a:lnTo>
                <a:lnTo>
                  <a:pt x="140208" y="457200"/>
                </a:lnTo>
                <a:lnTo>
                  <a:pt x="140208" y="533400"/>
                </a:lnTo>
                <a:lnTo>
                  <a:pt x="152400" y="533400"/>
                </a:lnTo>
                <a:close/>
              </a:path>
              <a:path w="228600" h="1165225">
                <a:moveTo>
                  <a:pt x="127253" y="533400"/>
                </a:moveTo>
                <a:lnTo>
                  <a:pt x="127253" y="457200"/>
                </a:lnTo>
                <a:lnTo>
                  <a:pt x="102107" y="457200"/>
                </a:lnTo>
                <a:lnTo>
                  <a:pt x="102107" y="533400"/>
                </a:lnTo>
                <a:lnTo>
                  <a:pt x="127253" y="533400"/>
                </a:lnTo>
                <a:close/>
              </a:path>
              <a:path w="228600" h="1165225">
                <a:moveTo>
                  <a:pt x="89153" y="533400"/>
                </a:moveTo>
                <a:lnTo>
                  <a:pt x="89153" y="457200"/>
                </a:lnTo>
                <a:lnTo>
                  <a:pt x="76200" y="457200"/>
                </a:lnTo>
                <a:lnTo>
                  <a:pt x="76200" y="533400"/>
                </a:lnTo>
                <a:lnTo>
                  <a:pt x="89153" y="533400"/>
                </a:lnTo>
                <a:close/>
              </a:path>
              <a:path w="228600" h="1165225">
                <a:moveTo>
                  <a:pt x="152400" y="685800"/>
                </a:moveTo>
                <a:lnTo>
                  <a:pt x="152400" y="609600"/>
                </a:lnTo>
                <a:lnTo>
                  <a:pt x="140208" y="609600"/>
                </a:lnTo>
                <a:lnTo>
                  <a:pt x="140208" y="685800"/>
                </a:lnTo>
                <a:lnTo>
                  <a:pt x="152400" y="685800"/>
                </a:lnTo>
                <a:close/>
              </a:path>
              <a:path w="228600" h="1165225">
                <a:moveTo>
                  <a:pt x="127253" y="685800"/>
                </a:moveTo>
                <a:lnTo>
                  <a:pt x="127253" y="609600"/>
                </a:lnTo>
                <a:lnTo>
                  <a:pt x="102107" y="609600"/>
                </a:lnTo>
                <a:lnTo>
                  <a:pt x="102107" y="685800"/>
                </a:lnTo>
                <a:lnTo>
                  <a:pt x="127253" y="685800"/>
                </a:lnTo>
                <a:close/>
              </a:path>
              <a:path w="228600" h="1165225">
                <a:moveTo>
                  <a:pt x="89153" y="685800"/>
                </a:moveTo>
                <a:lnTo>
                  <a:pt x="89153" y="609600"/>
                </a:lnTo>
                <a:lnTo>
                  <a:pt x="76200" y="609600"/>
                </a:lnTo>
                <a:lnTo>
                  <a:pt x="76200" y="685800"/>
                </a:lnTo>
                <a:lnTo>
                  <a:pt x="89153" y="685800"/>
                </a:lnTo>
                <a:close/>
              </a:path>
              <a:path w="228600" h="1165225">
                <a:moveTo>
                  <a:pt x="152400" y="838200"/>
                </a:moveTo>
                <a:lnTo>
                  <a:pt x="152400" y="762000"/>
                </a:lnTo>
                <a:lnTo>
                  <a:pt x="140208" y="762000"/>
                </a:lnTo>
                <a:lnTo>
                  <a:pt x="140208" y="838200"/>
                </a:lnTo>
                <a:lnTo>
                  <a:pt x="152400" y="838200"/>
                </a:lnTo>
                <a:close/>
              </a:path>
              <a:path w="228600" h="1165225">
                <a:moveTo>
                  <a:pt x="127253" y="838200"/>
                </a:moveTo>
                <a:lnTo>
                  <a:pt x="127253" y="762000"/>
                </a:lnTo>
                <a:lnTo>
                  <a:pt x="102107" y="762000"/>
                </a:lnTo>
                <a:lnTo>
                  <a:pt x="102107" y="838200"/>
                </a:lnTo>
                <a:lnTo>
                  <a:pt x="127253" y="838200"/>
                </a:lnTo>
                <a:close/>
              </a:path>
              <a:path w="228600" h="1165225">
                <a:moveTo>
                  <a:pt x="89153" y="838200"/>
                </a:moveTo>
                <a:lnTo>
                  <a:pt x="89153" y="762000"/>
                </a:lnTo>
                <a:lnTo>
                  <a:pt x="76200" y="762000"/>
                </a:lnTo>
                <a:lnTo>
                  <a:pt x="76200" y="838200"/>
                </a:lnTo>
                <a:lnTo>
                  <a:pt x="89153" y="838200"/>
                </a:lnTo>
                <a:close/>
              </a:path>
              <a:path w="228600" h="1165225">
                <a:moveTo>
                  <a:pt x="228600" y="936498"/>
                </a:moveTo>
                <a:lnTo>
                  <a:pt x="0" y="936498"/>
                </a:lnTo>
                <a:lnTo>
                  <a:pt x="76200" y="1088898"/>
                </a:lnTo>
                <a:lnTo>
                  <a:pt x="76200" y="974598"/>
                </a:lnTo>
                <a:lnTo>
                  <a:pt x="89153" y="974598"/>
                </a:lnTo>
                <a:lnTo>
                  <a:pt x="89153" y="1114805"/>
                </a:lnTo>
                <a:lnTo>
                  <a:pt x="102107" y="1140713"/>
                </a:lnTo>
                <a:lnTo>
                  <a:pt x="102107" y="974598"/>
                </a:lnTo>
                <a:lnTo>
                  <a:pt x="127253" y="974598"/>
                </a:lnTo>
                <a:lnTo>
                  <a:pt x="127253" y="1139190"/>
                </a:lnTo>
                <a:lnTo>
                  <a:pt x="140208" y="1113280"/>
                </a:lnTo>
                <a:lnTo>
                  <a:pt x="140208" y="974598"/>
                </a:lnTo>
                <a:lnTo>
                  <a:pt x="152400" y="974598"/>
                </a:lnTo>
                <a:lnTo>
                  <a:pt x="152400" y="1088898"/>
                </a:lnTo>
                <a:lnTo>
                  <a:pt x="228600" y="936498"/>
                </a:lnTo>
                <a:close/>
              </a:path>
              <a:path w="228600" h="1165225">
                <a:moveTo>
                  <a:pt x="89153" y="936498"/>
                </a:moveTo>
                <a:lnTo>
                  <a:pt x="89153" y="914400"/>
                </a:lnTo>
                <a:lnTo>
                  <a:pt x="76200" y="914400"/>
                </a:lnTo>
                <a:lnTo>
                  <a:pt x="76200" y="936498"/>
                </a:lnTo>
                <a:lnTo>
                  <a:pt x="89153" y="936498"/>
                </a:lnTo>
                <a:close/>
              </a:path>
              <a:path w="228600" h="1165225">
                <a:moveTo>
                  <a:pt x="89153" y="1114805"/>
                </a:moveTo>
                <a:lnTo>
                  <a:pt x="89153" y="974598"/>
                </a:lnTo>
                <a:lnTo>
                  <a:pt x="76200" y="974598"/>
                </a:lnTo>
                <a:lnTo>
                  <a:pt x="76200" y="1088898"/>
                </a:lnTo>
                <a:lnTo>
                  <a:pt x="89153" y="1114805"/>
                </a:lnTo>
                <a:close/>
              </a:path>
              <a:path w="228600" h="1165225">
                <a:moveTo>
                  <a:pt x="127253" y="936498"/>
                </a:moveTo>
                <a:lnTo>
                  <a:pt x="127253" y="914400"/>
                </a:lnTo>
                <a:lnTo>
                  <a:pt x="102107" y="914400"/>
                </a:lnTo>
                <a:lnTo>
                  <a:pt x="102107" y="936498"/>
                </a:lnTo>
                <a:lnTo>
                  <a:pt x="127253" y="936498"/>
                </a:lnTo>
                <a:close/>
              </a:path>
              <a:path w="228600" h="1165225">
                <a:moveTo>
                  <a:pt x="127253" y="1139190"/>
                </a:moveTo>
                <a:lnTo>
                  <a:pt x="127253" y="974598"/>
                </a:lnTo>
                <a:lnTo>
                  <a:pt x="102107" y="974598"/>
                </a:lnTo>
                <a:lnTo>
                  <a:pt x="102107" y="1140713"/>
                </a:lnTo>
                <a:lnTo>
                  <a:pt x="114300" y="1165098"/>
                </a:lnTo>
                <a:lnTo>
                  <a:pt x="127253" y="1139190"/>
                </a:lnTo>
                <a:close/>
              </a:path>
              <a:path w="228600" h="1165225">
                <a:moveTo>
                  <a:pt x="152400" y="936498"/>
                </a:moveTo>
                <a:lnTo>
                  <a:pt x="152400" y="914400"/>
                </a:lnTo>
                <a:lnTo>
                  <a:pt x="140208" y="914400"/>
                </a:lnTo>
                <a:lnTo>
                  <a:pt x="140208" y="936498"/>
                </a:lnTo>
                <a:lnTo>
                  <a:pt x="152400" y="936498"/>
                </a:lnTo>
                <a:close/>
              </a:path>
              <a:path w="228600" h="1165225">
                <a:moveTo>
                  <a:pt x="152400" y="1088898"/>
                </a:moveTo>
                <a:lnTo>
                  <a:pt x="152400" y="974598"/>
                </a:lnTo>
                <a:lnTo>
                  <a:pt x="140208" y="974598"/>
                </a:lnTo>
                <a:lnTo>
                  <a:pt x="140208" y="1113280"/>
                </a:lnTo>
                <a:lnTo>
                  <a:pt x="152400" y="108889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7888096" y="4100321"/>
            <a:ext cx="228600" cy="1165225"/>
          </a:xfrm>
          <a:custGeom>
            <a:avLst/>
            <a:gdLst/>
            <a:ahLst/>
            <a:cxnLst/>
            <a:rect l="l" t="t" r="r" b="b"/>
            <a:pathLst>
              <a:path w="228600" h="1165225">
                <a:moveTo>
                  <a:pt x="152400" y="76200"/>
                </a:moveTo>
                <a:lnTo>
                  <a:pt x="152400" y="0"/>
                </a:lnTo>
                <a:lnTo>
                  <a:pt x="140208" y="0"/>
                </a:lnTo>
                <a:lnTo>
                  <a:pt x="140208" y="76200"/>
                </a:lnTo>
                <a:lnTo>
                  <a:pt x="152400" y="76200"/>
                </a:lnTo>
                <a:close/>
              </a:path>
              <a:path w="228600" h="1165225">
                <a:moveTo>
                  <a:pt x="127253" y="76200"/>
                </a:moveTo>
                <a:lnTo>
                  <a:pt x="127253" y="0"/>
                </a:lnTo>
                <a:lnTo>
                  <a:pt x="102107" y="0"/>
                </a:lnTo>
                <a:lnTo>
                  <a:pt x="102107" y="76200"/>
                </a:lnTo>
                <a:lnTo>
                  <a:pt x="127253" y="76200"/>
                </a:lnTo>
                <a:close/>
              </a:path>
              <a:path w="228600" h="1165225">
                <a:moveTo>
                  <a:pt x="89153" y="76200"/>
                </a:moveTo>
                <a:lnTo>
                  <a:pt x="89153" y="0"/>
                </a:lnTo>
                <a:lnTo>
                  <a:pt x="76200" y="0"/>
                </a:lnTo>
                <a:lnTo>
                  <a:pt x="76200" y="76200"/>
                </a:lnTo>
                <a:lnTo>
                  <a:pt x="89153" y="76200"/>
                </a:lnTo>
                <a:close/>
              </a:path>
              <a:path w="228600" h="1165225">
                <a:moveTo>
                  <a:pt x="152400" y="228600"/>
                </a:moveTo>
                <a:lnTo>
                  <a:pt x="152400" y="152400"/>
                </a:lnTo>
                <a:lnTo>
                  <a:pt x="140208" y="152400"/>
                </a:lnTo>
                <a:lnTo>
                  <a:pt x="140208" y="228600"/>
                </a:lnTo>
                <a:lnTo>
                  <a:pt x="152400" y="228600"/>
                </a:lnTo>
                <a:close/>
              </a:path>
              <a:path w="228600" h="1165225">
                <a:moveTo>
                  <a:pt x="127253" y="228600"/>
                </a:moveTo>
                <a:lnTo>
                  <a:pt x="127253" y="152400"/>
                </a:lnTo>
                <a:lnTo>
                  <a:pt x="102107" y="152400"/>
                </a:lnTo>
                <a:lnTo>
                  <a:pt x="102107" y="228600"/>
                </a:lnTo>
                <a:lnTo>
                  <a:pt x="127253" y="228600"/>
                </a:lnTo>
                <a:close/>
              </a:path>
              <a:path w="228600" h="1165225">
                <a:moveTo>
                  <a:pt x="89153" y="228600"/>
                </a:moveTo>
                <a:lnTo>
                  <a:pt x="89153" y="152400"/>
                </a:lnTo>
                <a:lnTo>
                  <a:pt x="76200" y="152400"/>
                </a:lnTo>
                <a:lnTo>
                  <a:pt x="76200" y="228600"/>
                </a:lnTo>
                <a:lnTo>
                  <a:pt x="89153" y="228600"/>
                </a:lnTo>
                <a:close/>
              </a:path>
              <a:path w="228600" h="1165225">
                <a:moveTo>
                  <a:pt x="152400" y="381000"/>
                </a:moveTo>
                <a:lnTo>
                  <a:pt x="152400" y="304800"/>
                </a:lnTo>
                <a:lnTo>
                  <a:pt x="140208" y="304800"/>
                </a:lnTo>
                <a:lnTo>
                  <a:pt x="140208" y="381000"/>
                </a:lnTo>
                <a:lnTo>
                  <a:pt x="152400" y="381000"/>
                </a:lnTo>
                <a:close/>
              </a:path>
              <a:path w="228600" h="1165225">
                <a:moveTo>
                  <a:pt x="127253" y="381000"/>
                </a:moveTo>
                <a:lnTo>
                  <a:pt x="127253" y="304800"/>
                </a:lnTo>
                <a:lnTo>
                  <a:pt x="102107" y="304800"/>
                </a:lnTo>
                <a:lnTo>
                  <a:pt x="102107" y="381000"/>
                </a:lnTo>
                <a:lnTo>
                  <a:pt x="127253" y="381000"/>
                </a:lnTo>
                <a:close/>
              </a:path>
              <a:path w="228600" h="1165225">
                <a:moveTo>
                  <a:pt x="89153" y="381000"/>
                </a:moveTo>
                <a:lnTo>
                  <a:pt x="89153" y="304800"/>
                </a:lnTo>
                <a:lnTo>
                  <a:pt x="76200" y="304800"/>
                </a:lnTo>
                <a:lnTo>
                  <a:pt x="76200" y="381000"/>
                </a:lnTo>
                <a:lnTo>
                  <a:pt x="89153" y="381000"/>
                </a:lnTo>
                <a:close/>
              </a:path>
              <a:path w="228600" h="1165225">
                <a:moveTo>
                  <a:pt x="152400" y="533400"/>
                </a:moveTo>
                <a:lnTo>
                  <a:pt x="152400" y="457200"/>
                </a:lnTo>
                <a:lnTo>
                  <a:pt x="140208" y="457200"/>
                </a:lnTo>
                <a:lnTo>
                  <a:pt x="140208" y="533400"/>
                </a:lnTo>
                <a:lnTo>
                  <a:pt x="152400" y="533400"/>
                </a:lnTo>
                <a:close/>
              </a:path>
              <a:path w="228600" h="1165225">
                <a:moveTo>
                  <a:pt x="127253" y="533400"/>
                </a:moveTo>
                <a:lnTo>
                  <a:pt x="127253" y="457200"/>
                </a:lnTo>
                <a:lnTo>
                  <a:pt x="102107" y="457200"/>
                </a:lnTo>
                <a:lnTo>
                  <a:pt x="102107" y="533400"/>
                </a:lnTo>
                <a:lnTo>
                  <a:pt x="127253" y="533400"/>
                </a:lnTo>
                <a:close/>
              </a:path>
              <a:path w="228600" h="1165225">
                <a:moveTo>
                  <a:pt x="89153" y="533400"/>
                </a:moveTo>
                <a:lnTo>
                  <a:pt x="89153" y="457200"/>
                </a:lnTo>
                <a:lnTo>
                  <a:pt x="76200" y="457200"/>
                </a:lnTo>
                <a:lnTo>
                  <a:pt x="76200" y="533400"/>
                </a:lnTo>
                <a:lnTo>
                  <a:pt x="89153" y="533400"/>
                </a:lnTo>
                <a:close/>
              </a:path>
              <a:path w="228600" h="1165225">
                <a:moveTo>
                  <a:pt x="152400" y="685800"/>
                </a:moveTo>
                <a:lnTo>
                  <a:pt x="152400" y="609600"/>
                </a:lnTo>
                <a:lnTo>
                  <a:pt x="140208" y="609600"/>
                </a:lnTo>
                <a:lnTo>
                  <a:pt x="140208" y="685800"/>
                </a:lnTo>
                <a:lnTo>
                  <a:pt x="152400" y="685800"/>
                </a:lnTo>
                <a:close/>
              </a:path>
              <a:path w="228600" h="1165225">
                <a:moveTo>
                  <a:pt x="127253" y="685800"/>
                </a:moveTo>
                <a:lnTo>
                  <a:pt x="127253" y="609600"/>
                </a:lnTo>
                <a:lnTo>
                  <a:pt x="102107" y="609600"/>
                </a:lnTo>
                <a:lnTo>
                  <a:pt x="102107" y="685800"/>
                </a:lnTo>
                <a:lnTo>
                  <a:pt x="127253" y="685800"/>
                </a:lnTo>
                <a:close/>
              </a:path>
              <a:path w="228600" h="1165225">
                <a:moveTo>
                  <a:pt x="89153" y="685800"/>
                </a:moveTo>
                <a:lnTo>
                  <a:pt x="89153" y="609600"/>
                </a:lnTo>
                <a:lnTo>
                  <a:pt x="76200" y="609600"/>
                </a:lnTo>
                <a:lnTo>
                  <a:pt x="76200" y="685800"/>
                </a:lnTo>
                <a:lnTo>
                  <a:pt x="89153" y="685800"/>
                </a:lnTo>
                <a:close/>
              </a:path>
              <a:path w="228600" h="1165225">
                <a:moveTo>
                  <a:pt x="152400" y="838200"/>
                </a:moveTo>
                <a:lnTo>
                  <a:pt x="152400" y="762000"/>
                </a:lnTo>
                <a:lnTo>
                  <a:pt x="140208" y="762000"/>
                </a:lnTo>
                <a:lnTo>
                  <a:pt x="140208" y="838200"/>
                </a:lnTo>
                <a:lnTo>
                  <a:pt x="152400" y="838200"/>
                </a:lnTo>
                <a:close/>
              </a:path>
              <a:path w="228600" h="1165225">
                <a:moveTo>
                  <a:pt x="127253" y="838200"/>
                </a:moveTo>
                <a:lnTo>
                  <a:pt x="127253" y="762000"/>
                </a:lnTo>
                <a:lnTo>
                  <a:pt x="102107" y="762000"/>
                </a:lnTo>
                <a:lnTo>
                  <a:pt x="102107" y="838200"/>
                </a:lnTo>
                <a:lnTo>
                  <a:pt x="127253" y="838200"/>
                </a:lnTo>
                <a:close/>
              </a:path>
              <a:path w="228600" h="1165225">
                <a:moveTo>
                  <a:pt x="89153" y="838200"/>
                </a:moveTo>
                <a:lnTo>
                  <a:pt x="89153" y="762000"/>
                </a:lnTo>
                <a:lnTo>
                  <a:pt x="76200" y="762000"/>
                </a:lnTo>
                <a:lnTo>
                  <a:pt x="76200" y="838200"/>
                </a:lnTo>
                <a:lnTo>
                  <a:pt x="89153" y="838200"/>
                </a:lnTo>
                <a:close/>
              </a:path>
              <a:path w="228600" h="1165225">
                <a:moveTo>
                  <a:pt x="228600" y="936498"/>
                </a:moveTo>
                <a:lnTo>
                  <a:pt x="0" y="936498"/>
                </a:lnTo>
                <a:lnTo>
                  <a:pt x="76200" y="1088898"/>
                </a:lnTo>
                <a:lnTo>
                  <a:pt x="76200" y="974598"/>
                </a:lnTo>
                <a:lnTo>
                  <a:pt x="89153" y="974598"/>
                </a:lnTo>
                <a:lnTo>
                  <a:pt x="89153" y="1114805"/>
                </a:lnTo>
                <a:lnTo>
                  <a:pt x="102107" y="1140713"/>
                </a:lnTo>
                <a:lnTo>
                  <a:pt x="102107" y="974598"/>
                </a:lnTo>
                <a:lnTo>
                  <a:pt x="127253" y="974598"/>
                </a:lnTo>
                <a:lnTo>
                  <a:pt x="127253" y="1139190"/>
                </a:lnTo>
                <a:lnTo>
                  <a:pt x="140208" y="1113280"/>
                </a:lnTo>
                <a:lnTo>
                  <a:pt x="140208" y="974598"/>
                </a:lnTo>
                <a:lnTo>
                  <a:pt x="152400" y="974598"/>
                </a:lnTo>
                <a:lnTo>
                  <a:pt x="152400" y="1088898"/>
                </a:lnTo>
                <a:lnTo>
                  <a:pt x="228600" y="936498"/>
                </a:lnTo>
                <a:close/>
              </a:path>
              <a:path w="228600" h="1165225">
                <a:moveTo>
                  <a:pt x="89153" y="936498"/>
                </a:moveTo>
                <a:lnTo>
                  <a:pt x="89153" y="914400"/>
                </a:lnTo>
                <a:lnTo>
                  <a:pt x="76200" y="914400"/>
                </a:lnTo>
                <a:lnTo>
                  <a:pt x="76200" y="936498"/>
                </a:lnTo>
                <a:lnTo>
                  <a:pt x="89153" y="936498"/>
                </a:lnTo>
                <a:close/>
              </a:path>
              <a:path w="228600" h="1165225">
                <a:moveTo>
                  <a:pt x="89153" y="1114805"/>
                </a:moveTo>
                <a:lnTo>
                  <a:pt x="89153" y="974598"/>
                </a:lnTo>
                <a:lnTo>
                  <a:pt x="76200" y="974598"/>
                </a:lnTo>
                <a:lnTo>
                  <a:pt x="76200" y="1088898"/>
                </a:lnTo>
                <a:lnTo>
                  <a:pt x="89153" y="1114805"/>
                </a:lnTo>
                <a:close/>
              </a:path>
              <a:path w="228600" h="1165225">
                <a:moveTo>
                  <a:pt x="127253" y="936498"/>
                </a:moveTo>
                <a:lnTo>
                  <a:pt x="127253" y="914400"/>
                </a:lnTo>
                <a:lnTo>
                  <a:pt x="102107" y="914400"/>
                </a:lnTo>
                <a:lnTo>
                  <a:pt x="102107" y="936498"/>
                </a:lnTo>
                <a:lnTo>
                  <a:pt x="127253" y="936498"/>
                </a:lnTo>
                <a:close/>
              </a:path>
              <a:path w="228600" h="1165225">
                <a:moveTo>
                  <a:pt x="127253" y="1139190"/>
                </a:moveTo>
                <a:lnTo>
                  <a:pt x="127253" y="974598"/>
                </a:lnTo>
                <a:lnTo>
                  <a:pt x="102107" y="974598"/>
                </a:lnTo>
                <a:lnTo>
                  <a:pt x="102107" y="1140713"/>
                </a:lnTo>
                <a:lnTo>
                  <a:pt x="114300" y="1165098"/>
                </a:lnTo>
                <a:lnTo>
                  <a:pt x="127253" y="1139190"/>
                </a:lnTo>
                <a:close/>
              </a:path>
              <a:path w="228600" h="1165225">
                <a:moveTo>
                  <a:pt x="152400" y="936498"/>
                </a:moveTo>
                <a:lnTo>
                  <a:pt x="152400" y="914400"/>
                </a:lnTo>
                <a:lnTo>
                  <a:pt x="140208" y="914400"/>
                </a:lnTo>
                <a:lnTo>
                  <a:pt x="140208" y="936498"/>
                </a:lnTo>
                <a:lnTo>
                  <a:pt x="152400" y="936498"/>
                </a:lnTo>
                <a:close/>
              </a:path>
              <a:path w="228600" h="1165225">
                <a:moveTo>
                  <a:pt x="152400" y="1088898"/>
                </a:moveTo>
                <a:lnTo>
                  <a:pt x="152400" y="974598"/>
                </a:lnTo>
                <a:lnTo>
                  <a:pt x="140208" y="974598"/>
                </a:lnTo>
                <a:lnTo>
                  <a:pt x="140208" y="1113280"/>
                </a:lnTo>
                <a:lnTo>
                  <a:pt x="152400" y="1088898"/>
                </a:lnTo>
                <a:close/>
              </a:path>
            </a:pathLst>
          </a:custGeom>
          <a:solidFill>
            <a:srgbClr val="FF00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153040" y="1371854"/>
            <a:ext cx="5967095" cy="3483610"/>
          </a:xfrm>
          <a:prstGeom prst="rect">
            <a:avLst/>
          </a:prstGeom>
        </p:spPr>
        <p:txBody>
          <a:bodyPr vert="horz" wrap="square" lIns="0" tIns="850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数据库是电子化信息的集合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20000"/>
              </a:lnSpc>
            </a:pPr>
            <a:r>
              <a:rPr sz="2400" spc="160" dirty="0">
                <a:latin typeface="微软雅黑" panose="020B0503020204020204" charset="-122"/>
                <a:cs typeface="微软雅黑" panose="020B0503020204020204" charset="-122"/>
              </a:rPr>
              <a:t>将信息规范化并使之电子化,</a:t>
            </a:r>
            <a:r>
              <a:rPr sz="2400" spc="150" dirty="0">
                <a:latin typeface="微软雅黑" panose="020B0503020204020204" charset="-122"/>
                <a:cs typeface="微软雅黑" panose="020B0503020204020204" charset="-122"/>
              </a:rPr>
              <a:t>形成电子信息  </a:t>
            </a:r>
            <a:r>
              <a:rPr sz="2400" spc="20" dirty="0">
                <a:latin typeface="微软雅黑" panose="020B0503020204020204" charset="-122"/>
                <a:cs typeface="微软雅黑" panose="020B0503020204020204" charset="-122"/>
              </a:rPr>
              <a:t>‘库’,以便利用计算机对这些信息进行快速 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有效的存储、检索、统计与管理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551180" marR="2260600" indent="-490220">
              <a:lnSpc>
                <a:spcPct val="100000"/>
              </a:lnSpc>
              <a:spcBef>
                <a:spcPts val="1860"/>
              </a:spcBef>
            </a:pPr>
            <a:r>
              <a:rPr sz="24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Collection of related data  </a:t>
            </a:r>
            <a:endParaRPr sz="2400" b="1" spc="-5" dirty="0">
              <a:solidFill>
                <a:srgbClr val="FF0065"/>
              </a:solidFill>
              <a:latin typeface="Arial" panose="020B0604020202020204"/>
              <a:cs typeface="Arial" panose="020B0604020202020204"/>
            </a:endParaRPr>
          </a:p>
          <a:p>
            <a:pPr marL="551180" marR="2260600" indent="-490220">
              <a:lnSpc>
                <a:spcPct val="100000"/>
              </a:lnSpc>
              <a:spcBef>
                <a:spcPts val="1860"/>
              </a:spcBef>
            </a:pP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Storage place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for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  </a:t>
            </a:r>
            <a:endParaRPr sz="2000" b="1" spc="-10" dirty="0">
              <a:solidFill>
                <a:srgbClr val="FF0065"/>
              </a:solidFill>
              <a:latin typeface="Arial" panose="020B0604020202020204"/>
              <a:cs typeface="Arial" panose="020B0604020202020204"/>
            </a:endParaRPr>
          </a:p>
          <a:p>
            <a:pPr marL="551180" marR="2260600" indent="-490220">
              <a:lnSpc>
                <a:spcPct val="100000"/>
              </a:lnSpc>
              <a:spcBef>
                <a:spcPts val="1860"/>
              </a:spcBef>
            </a:pP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Get Information from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030093" y="361918"/>
            <a:ext cx="2354580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什么是数据库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10" dirty="0">
                <a:latin typeface="Arial" panose="020B0604020202020204"/>
                <a:cs typeface="Arial" panose="020B0604020202020204"/>
              </a:rPr>
              <a:t>(1</a:t>
            </a:r>
            <a:r>
              <a:rPr spc="-5" dirty="0">
                <a:latin typeface="Arial" panose="020B0604020202020204"/>
                <a:cs typeface="Arial" panose="020B0604020202020204"/>
              </a:rPr>
              <a:t>)</a:t>
            </a:r>
            <a:r>
              <a:rPr spc="-5" dirty="0"/>
              <a:t>数据库与信息管理</a:t>
            </a:r>
            <a:endParaRPr spc="-5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63837" y="4764023"/>
            <a:ext cx="4960620" cy="198729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95875" y="1346708"/>
            <a:ext cx="7945755" cy="3398520"/>
          </a:xfrm>
          <a:prstGeom prst="rect">
            <a:avLst/>
          </a:prstGeom>
        </p:spPr>
        <p:txBody>
          <a:bodyPr vert="horz" wrap="square" lIns="0" tIns="7048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55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</a:t>
            </a: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起源于规范</a:t>
            </a:r>
            <a:r>
              <a:rPr sz="2400" b="1" spc="-5" dirty="0">
                <a:latin typeface="新宋体" panose="02010609030101010101" charset="-122"/>
                <a:cs typeface="新宋体" panose="02010609030101010101" charset="-122"/>
              </a:rPr>
              <a:t>化</a:t>
            </a:r>
            <a:r>
              <a:rPr sz="2400" b="1" spc="-10" dirty="0"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表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(Table)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的处理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455"/>
              </a:spcBef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Table:</a:t>
            </a:r>
            <a:r>
              <a:rPr sz="2400" b="1" spc="-7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以按行按列形式组织及展现的数据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12700" marR="5080" algn="just">
              <a:lnSpc>
                <a:spcPct val="97000"/>
              </a:lnSpc>
              <a:spcBef>
                <a:spcPts val="1410"/>
              </a:spcBef>
            </a:pP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An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arrangement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words,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numbers,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signs,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combinations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them,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as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parallel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columns,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exhibit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set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facts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or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relations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in</a:t>
            </a:r>
            <a:r>
              <a:rPr sz="200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a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definite,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compact,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and</a:t>
            </a:r>
            <a:r>
              <a:rPr sz="2000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comprehensive</a:t>
            </a:r>
            <a:r>
              <a:rPr sz="200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spc="-10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form;.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223135">
              <a:lnSpc>
                <a:spcPct val="100000"/>
              </a:lnSpc>
              <a:spcBef>
                <a:spcPts val="1325"/>
              </a:spcBef>
            </a:pPr>
            <a:r>
              <a:rPr sz="2000" i="1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——Webster’s</a:t>
            </a:r>
            <a:r>
              <a:rPr sz="2000" i="1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Dictionary</a:t>
            </a:r>
            <a:r>
              <a:rPr sz="2000" i="1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of</a:t>
            </a:r>
            <a:r>
              <a:rPr sz="2000" i="1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the</a:t>
            </a:r>
            <a:r>
              <a:rPr sz="2000" i="1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English</a:t>
            </a:r>
            <a:r>
              <a:rPr sz="2000" i="1" spc="5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i="1" spc="-5" dirty="0">
                <a:solidFill>
                  <a:srgbClr val="FF3300"/>
                </a:solidFill>
                <a:latin typeface="Arial" panose="020B0604020202020204"/>
                <a:cs typeface="Arial" panose="020B0604020202020204"/>
              </a:rPr>
              <a:t>Language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400">
              <a:latin typeface="Times New Roman" panose="02020603050405020304"/>
              <a:cs typeface="Times New Roman" panose="02020603050405020304"/>
            </a:endParaRPr>
          </a:p>
          <a:p>
            <a:pPr marL="1580515">
              <a:lnSpc>
                <a:spcPct val="100000"/>
              </a:lnSpc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学生成绩单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30100" y="361918"/>
            <a:ext cx="1847214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20000"/>
              </a:lnSpc>
              <a:spcBef>
                <a:spcPts val="100"/>
              </a:spcBef>
            </a:pPr>
            <a:r>
              <a:rPr spc="-5" dirty="0"/>
              <a:t>什么是数据库</a:t>
            </a:r>
            <a:r>
              <a:rPr spc="-5" dirty="0">
                <a:latin typeface="Arial" panose="020B0604020202020204"/>
                <a:cs typeface="Arial" panose="020B0604020202020204"/>
              </a:rPr>
              <a:t>  </a:t>
            </a:r>
            <a:r>
              <a:rPr spc="-10" dirty="0">
                <a:latin typeface="Arial" panose="020B0604020202020204"/>
                <a:cs typeface="Arial" panose="020B0604020202020204"/>
              </a:rPr>
              <a:t>(2</a:t>
            </a:r>
            <a:r>
              <a:rPr spc="-5" dirty="0">
                <a:latin typeface="Arial" panose="020B0604020202020204"/>
                <a:cs typeface="Arial" panose="020B0604020202020204"/>
              </a:rPr>
              <a:t>)</a:t>
            </a:r>
            <a:r>
              <a:rPr spc="-5" dirty="0"/>
              <a:t>数据库与</a:t>
            </a:r>
            <a:r>
              <a:rPr spc="-5" dirty="0">
                <a:latin typeface="Arial" panose="020B0604020202020204"/>
                <a:cs typeface="Arial" panose="020B0604020202020204"/>
              </a:rPr>
              <a:t>“</a:t>
            </a:r>
            <a:r>
              <a:rPr dirty="0"/>
              <a:t>表</a:t>
            </a:r>
            <a:r>
              <a:rPr spc="-5" dirty="0">
                <a:latin typeface="Arial" panose="020B0604020202020204"/>
                <a:cs typeface="Arial" panose="020B0604020202020204"/>
              </a:rPr>
              <a:t>”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7963" y="6008370"/>
            <a:ext cx="3537585" cy="4572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4925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275"/>
              </a:spcBef>
            </a:pPr>
            <a:r>
              <a:rPr sz="2400" b="1" spc="-10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千万不要轻视这</a:t>
            </a:r>
            <a:r>
              <a:rPr sz="24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种</a:t>
            </a:r>
            <a:r>
              <a:rPr sz="24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4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表</a:t>
            </a:r>
            <a:r>
              <a:rPr sz="2400" b="1" spc="-10" dirty="0">
                <a:solidFill>
                  <a:srgbClr val="FFFFFF"/>
                </a:solidFill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2400" b="1" spc="-10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！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84459" y="1301672"/>
            <a:ext cx="5532755" cy="2295525"/>
          </a:xfrm>
          <a:prstGeom prst="rect">
            <a:avLst/>
          </a:prstGeom>
        </p:spPr>
        <p:txBody>
          <a:bodyPr vert="horz" wrap="square" lIns="0" tIns="901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10"/>
              </a:spcBef>
              <a:tabLst>
                <a:tab pos="1612265" algn="l"/>
              </a:tabLst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E.F.Codd,	基于对“表(Table)”的理解: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71780" indent="-259080">
              <a:lnSpc>
                <a:spcPct val="100000"/>
              </a:lnSpc>
              <a:spcBef>
                <a:spcPts val="510"/>
              </a:spcBef>
              <a:buFont typeface="Wingdings" panose="05000000000000000000"/>
              <a:buChar char=""/>
              <a:tabLst>
                <a:tab pos="271780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提出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了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“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关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系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”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及关系模型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271780" indent="-259080">
              <a:lnSpc>
                <a:spcPct val="100000"/>
              </a:lnSpc>
              <a:spcBef>
                <a:spcPts val="475"/>
              </a:spcBef>
              <a:buFont typeface="Wingdings" panose="05000000000000000000"/>
              <a:buChar char=""/>
              <a:tabLst>
                <a:tab pos="271780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提出了关系数据库理论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271780" indent="-259080">
              <a:lnSpc>
                <a:spcPct val="100000"/>
              </a:lnSpc>
              <a:spcBef>
                <a:spcPts val="470"/>
              </a:spcBef>
              <a:buFont typeface="Wingdings" panose="05000000000000000000"/>
              <a:buChar char=""/>
              <a:tabLst>
                <a:tab pos="271780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开创了数据库的时代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271780" indent="-259080">
              <a:lnSpc>
                <a:spcPct val="100000"/>
              </a:lnSpc>
              <a:spcBef>
                <a:spcPts val="475"/>
              </a:spcBef>
              <a:buFont typeface="Wingdings" panose="05000000000000000000"/>
              <a:buChar char=""/>
              <a:tabLst>
                <a:tab pos="271780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当前普遍应用的数据库管理系统的奠基者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276860" indent="-264795">
              <a:lnSpc>
                <a:spcPct val="100000"/>
              </a:lnSpc>
              <a:spcBef>
                <a:spcPts val="450"/>
              </a:spcBef>
              <a:buFont typeface="Wingdings" panose="05000000000000000000"/>
              <a:buChar char=""/>
              <a:tabLst>
                <a:tab pos="277495" algn="l"/>
              </a:tabLst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获得了计算机领域最高奖“图灵奖”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89545" y="4523994"/>
            <a:ext cx="4960620" cy="198729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89031" y="4175252"/>
            <a:ext cx="1296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学生成绩单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30098" y="361906"/>
            <a:ext cx="3116580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什么是数据库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(3)</a:t>
            </a:r>
            <a:r>
              <a:rPr spc="-5" dirty="0"/>
              <a:t>基</a:t>
            </a:r>
            <a:r>
              <a:rPr dirty="0"/>
              <a:t>于</a:t>
            </a:r>
            <a:r>
              <a:rPr spc="-10" dirty="0">
                <a:latin typeface="Arial" panose="020B0604020202020204"/>
                <a:cs typeface="Arial" panose="020B0604020202020204"/>
              </a:rPr>
              <a:t>“</a:t>
            </a:r>
            <a:r>
              <a:rPr dirty="0"/>
              <a:t>表</a:t>
            </a:r>
            <a:r>
              <a:rPr spc="-10" dirty="0">
                <a:latin typeface="Arial" panose="020B0604020202020204"/>
                <a:cs typeface="Arial" panose="020B0604020202020204"/>
              </a:rPr>
              <a:t>”</a:t>
            </a:r>
            <a:r>
              <a:rPr spc="-5" dirty="0"/>
              <a:t>的数据库的影响</a:t>
            </a:r>
            <a:endParaRPr spc="-5" dirty="0"/>
          </a:p>
        </p:txBody>
      </p:sp>
      <p:grpSp>
        <p:nvGrpSpPr>
          <p:cNvPr id="15" name="组合 14"/>
          <p:cNvGrpSpPr/>
          <p:nvPr/>
        </p:nvGrpSpPr>
        <p:grpSpPr>
          <a:xfrm>
            <a:off x="6765925" y="1598930"/>
            <a:ext cx="2966720" cy="2151380"/>
            <a:chOff x="10655" y="2518"/>
            <a:chExt cx="4672" cy="3388"/>
          </a:xfrm>
        </p:grpSpPr>
        <p:sp>
          <p:nvSpPr>
            <p:cNvPr id="7" name="object 7"/>
            <p:cNvSpPr/>
            <p:nvPr/>
          </p:nvSpPr>
          <p:spPr>
            <a:xfrm>
              <a:off x="10655" y="2518"/>
              <a:ext cx="4673" cy="338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 txBox="1"/>
            <p:nvPr/>
          </p:nvSpPr>
          <p:spPr>
            <a:xfrm>
              <a:off x="12550" y="3107"/>
              <a:ext cx="1456" cy="61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latin typeface="Arial" panose="020B0604020202020204"/>
                  <a:cs typeface="Arial" panose="020B0604020202020204"/>
                </a:rPr>
                <a:t>Oracle</a:t>
              </a:r>
              <a:endParaRPr sz="240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6391275" y="2719705"/>
            <a:ext cx="3063240" cy="2537460"/>
            <a:chOff x="10065" y="4283"/>
            <a:chExt cx="4824" cy="3996"/>
          </a:xfrm>
        </p:grpSpPr>
        <p:sp>
          <p:nvSpPr>
            <p:cNvPr id="8" name="object 8"/>
            <p:cNvSpPr/>
            <p:nvPr/>
          </p:nvSpPr>
          <p:spPr>
            <a:xfrm>
              <a:off x="10065" y="4283"/>
              <a:ext cx="4825" cy="3997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 txBox="1"/>
            <p:nvPr/>
          </p:nvSpPr>
          <p:spPr>
            <a:xfrm>
              <a:off x="12895" y="5226"/>
              <a:ext cx="1883" cy="61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latin typeface="Arial" panose="020B0604020202020204"/>
                  <a:cs typeface="Arial" panose="020B0604020202020204"/>
                </a:rPr>
                <a:t>Sysbase</a:t>
              </a:r>
              <a:endParaRPr sz="240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05600" y="4113530"/>
            <a:ext cx="3027680" cy="1583690"/>
            <a:chOff x="10560" y="6478"/>
            <a:chExt cx="4768" cy="2494"/>
          </a:xfrm>
        </p:grpSpPr>
        <p:sp>
          <p:nvSpPr>
            <p:cNvPr id="9" name="object 9"/>
            <p:cNvSpPr/>
            <p:nvPr/>
          </p:nvSpPr>
          <p:spPr>
            <a:xfrm>
              <a:off x="10560" y="6478"/>
              <a:ext cx="4768" cy="2495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 txBox="1"/>
            <p:nvPr/>
          </p:nvSpPr>
          <p:spPr>
            <a:xfrm>
              <a:off x="14093" y="7266"/>
              <a:ext cx="975" cy="61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latin typeface="Arial" panose="020B0604020202020204"/>
                  <a:cs typeface="Arial" panose="020B0604020202020204"/>
                </a:rPr>
                <a:t>DB2</a:t>
              </a:r>
              <a:endParaRPr sz="2400">
                <a:latin typeface="Arial" panose="020B0604020202020204"/>
                <a:cs typeface="Arial" panose="020B0604020202020204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378575" y="5325745"/>
            <a:ext cx="2773680" cy="1705610"/>
            <a:chOff x="10045" y="8387"/>
            <a:chExt cx="4368" cy="2686"/>
          </a:xfrm>
        </p:grpSpPr>
        <p:sp>
          <p:nvSpPr>
            <p:cNvPr id="13" name="object 13"/>
            <p:cNvSpPr/>
            <p:nvPr/>
          </p:nvSpPr>
          <p:spPr>
            <a:xfrm>
              <a:off x="10045" y="8387"/>
              <a:ext cx="4368" cy="2686"/>
            </a:xfrm>
            <a:prstGeom prst="rect">
              <a:avLst/>
            </a:prstGeom>
            <a:blipFill>
              <a:blip r:embed="rId5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4" name="object 14"/>
            <p:cNvSpPr txBox="1"/>
            <p:nvPr/>
          </p:nvSpPr>
          <p:spPr>
            <a:xfrm>
              <a:off x="12083" y="9585"/>
              <a:ext cx="1641" cy="61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2400" spc="-5" dirty="0">
                  <a:latin typeface="Arial" panose="020B0604020202020204"/>
                  <a:cs typeface="Arial" panose="020B0604020202020204"/>
                </a:rPr>
                <a:t>MySQL</a:t>
              </a:r>
              <a:endParaRPr sz="2400">
                <a:latin typeface="Arial" panose="020B0604020202020204"/>
                <a:cs typeface="Arial" panose="020B0604020202020204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244737" y="2407920"/>
            <a:ext cx="6480175" cy="126238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250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985"/>
              </a:spcBef>
            </a:pPr>
            <a:r>
              <a:rPr sz="4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“表”里有什么?</a:t>
            </a:r>
            <a:endParaRPr sz="4000">
              <a:latin typeface="微软雅黑" panose="020B0503020204020204" charset="-122"/>
              <a:cs typeface="微软雅黑" panose="020B0503020204020204" charset="-122"/>
            </a:endParaRPr>
          </a:p>
          <a:p>
            <a:pPr marL="2540" algn="ctr">
              <a:lnSpc>
                <a:spcPct val="100000"/>
              </a:lnSpc>
              <a:spcBef>
                <a:spcPts val="710"/>
              </a:spcBef>
            </a:pP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--开始“抽象”:</a:t>
            </a:r>
            <a:r>
              <a:rPr sz="2400" b="1" spc="-1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理解-区分-命名-表达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913011" y="4597146"/>
            <a:ext cx="4960620" cy="198729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2913259" y="4248403"/>
            <a:ext cx="1296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学生成绩单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30096" y="361903"/>
            <a:ext cx="4540250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什么是数据库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对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表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”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的抽象：理解</a:t>
            </a:r>
            <a:r>
              <a:rPr sz="20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区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分</a:t>
            </a:r>
            <a:r>
              <a:rPr sz="20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命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名</a:t>
            </a:r>
            <a:r>
              <a:rPr sz="20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表达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66935" y="3328415"/>
            <a:ext cx="5662421" cy="287502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464193" y="3518915"/>
            <a:ext cx="519430" cy="0"/>
          </a:xfrm>
          <a:custGeom>
            <a:avLst/>
            <a:gdLst/>
            <a:ahLst/>
            <a:cxnLst/>
            <a:rect l="l" t="t" r="r" b="b"/>
            <a:pathLst>
              <a:path w="519430">
                <a:moveTo>
                  <a:pt x="0" y="0"/>
                </a:moveTo>
                <a:lnTo>
                  <a:pt x="518921" y="0"/>
                </a:lnTo>
              </a:path>
            </a:pathLst>
          </a:custGeom>
          <a:ln w="9525">
            <a:solidFill>
              <a:srgbClr val="FF0066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951109" y="2853639"/>
            <a:ext cx="3455035" cy="848360"/>
          </a:xfrm>
          <a:prstGeom prst="rect">
            <a:avLst/>
          </a:prstGeom>
        </p:spPr>
        <p:txBody>
          <a:bodyPr vert="horz" wrap="square" lIns="0" tIns="1193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40"/>
              </a:spcBef>
              <a:tabLst>
                <a:tab pos="2030730" algn="l"/>
                <a:tab pos="2171065" algn="l"/>
              </a:tabLst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表名</a:t>
            </a:r>
            <a:r>
              <a:rPr sz="2000" b="1" spc="-19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u="dash" spc="-5" dirty="0">
                <a:solidFill>
                  <a:srgbClr val="3333CC"/>
                </a:solidFill>
                <a:uFill>
                  <a:solidFill>
                    <a:srgbClr val="FF0066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u="dash" dirty="0">
                <a:solidFill>
                  <a:srgbClr val="3333CC"/>
                </a:solidFill>
                <a:uFill>
                  <a:solidFill>
                    <a:srgbClr val="FF0066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200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	</a:t>
            </a:r>
            <a:r>
              <a:rPr sz="3000" b="1" spc="-15" baseline="3000" dirty="0">
                <a:latin typeface="新宋体" panose="02010609030101010101" charset="-122"/>
                <a:cs typeface="新宋体" panose="02010609030101010101" charset="-122"/>
              </a:rPr>
              <a:t>学生成绩单</a:t>
            </a:r>
            <a:endParaRPr sz="3000" baseline="30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840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表标题(格式)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860425" y="4519295"/>
            <a:ext cx="2123440" cy="627380"/>
            <a:chOff x="1355" y="7117"/>
            <a:chExt cx="3344" cy="988"/>
          </a:xfrm>
        </p:grpSpPr>
        <p:sp>
          <p:nvSpPr>
            <p:cNvPr id="6" name="object 6"/>
            <p:cNvSpPr/>
            <p:nvPr/>
          </p:nvSpPr>
          <p:spPr>
            <a:xfrm>
              <a:off x="3425" y="7392"/>
              <a:ext cx="1274" cy="0"/>
            </a:xfrm>
            <a:custGeom>
              <a:avLst/>
              <a:gdLst/>
              <a:ahLst/>
              <a:cxnLst/>
              <a:rect l="l" t="t" r="r" b="b"/>
              <a:pathLst>
                <a:path w="808989">
                  <a:moveTo>
                    <a:pt x="0" y="0"/>
                  </a:moveTo>
                  <a:lnTo>
                    <a:pt x="808482" y="0"/>
                  </a:lnTo>
                </a:path>
              </a:pathLst>
            </a:custGeom>
            <a:ln w="9525">
              <a:solidFill>
                <a:srgbClr val="FF0066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 txBox="1"/>
            <p:nvPr/>
          </p:nvSpPr>
          <p:spPr>
            <a:xfrm>
              <a:off x="1355" y="7117"/>
              <a:ext cx="2360" cy="988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2030730" algn="l"/>
                </a:tabLst>
              </a:pPr>
              <a:r>
                <a:rPr sz="2000" b="1" spc="-5" dirty="0">
                  <a:solidFill>
                    <a:srgbClr val="3333CC"/>
                  </a:solidFill>
                  <a:latin typeface="微软雅黑" panose="020B0503020204020204" charset="-122"/>
                  <a:cs typeface="微软雅黑" panose="020B0503020204020204" charset="-122"/>
                </a:rPr>
                <a:t>表内容(值</a:t>
              </a:r>
              <a:r>
                <a:rPr sz="2000" b="1" spc="-30" dirty="0">
                  <a:solidFill>
                    <a:srgbClr val="3333CC"/>
                  </a:solidFill>
                  <a:latin typeface="微软雅黑" panose="020B0503020204020204" charset="-122"/>
                  <a:cs typeface="微软雅黑" panose="020B0503020204020204" charset="-122"/>
                </a:rPr>
                <a:t>)</a:t>
              </a:r>
              <a:r>
                <a:rPr sz="2000" dirty="0">
                  <a:solidFill>
                    <a:srgbClr val="3333CC"/>
                  </a:solidFill>
                  <a:latin typeface="Times New Roman" panose="02020603050405020304"/>
                  <a:cs typeface="Times New Roman" panose="02020603050405020304"/>
                </a:rPr>
                <a:t>	</a:t>
              </a:r>
              <a:endParaRPr sz="200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6156325" y="2646680"/>
            <a:ext cx="1371600" cy="1044575"/>
            <a:chOff x="9695" y="4168"/>
            <a:chExt cx="2160" cy="1645"/>
          </a:xfrm>
        </p:grpSpPr>
        <p:sp>
          <p:nvSpPr>
            <p:cNvPr id="8" name="object 8"/>
            <p:cNvSpPr txBox="1"/>
            <p:nvPr/>
          </p:nvSpPr>
          <p:spPr>
            <a:xfrm>
              <a:off x="11013" y="4168"/>
              <a:ext cx="842" cy="5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b="1" spc="-5" dirty="0">
                  <a:solidFill>
                    <a:srgbClr val="3333CC"/>
                  </a:solidFill>
                  <a:latin typeface="新宋体" panose="02010609030101010101" charset="-122"/>
                  <a:cs typeface="新宋体" panose="02010609030101010101" charset="-122"/>
                </a:rPr>
                <a:t>列名</a:t>
              </a:r>
              <a:endParaRPr sz="2000">
                <a:latin typeface="新宋体" panose="02010609030101010101" charset="-122"/>
                <a:cs typeface="新宋体" panose="02010609030101010101" charset="-122"/>
              </a:endParaRPr>
            </a:p>
          </p:txBody>
        </p:sp>
        <p:sp>
          <p:nvSpPr>
            <p:cNvPr id="10" name="object 10"/>
            <p:cNvSpPr/>
            <p:nvPr/>
          </p:nvSpPr>
          <p:spPr>
            <a:xfrm>
              <a:off x="9695" y="5209"/>
              <a:ext cx="1796" cy="605"/>
            </a:xfrm>
            <a:custGeom>
              <a:avLst/>
              <a:gdLst/>
              <a:ahLst/>
              <a:cxnLst/>
              <a:rect l="l" t="t" r="r" b="b"/>
              <a:pathLst>
                <a:path w="1140459" h="384175">
                  <a:moveTo>
                    <a:pt x="569976" y="0"/>
                  </a:moveTo>
                  <a:lnTo>
                    <a:pt x="503520" y="1293"/>
                  </a:lnTo>
                  <a:lnTo>
                    <a:pt x="439311" y="5078"/>
                  </a:lnTo>
                  <a:lnTo>
                    <a:pt x="377779" y="11209"/>
                  </a:lnTo>
                  <a:lnTo>
                    <a:pt x="319351" y="19540"/>
                  </a:lnTo>
                  <a:lnTo>
                    <a:pt x="264455" y="29928"/>
                  </a:lnTo>
                  <a:lnTo>
                    <a:pt x="213519" y="42227"/>
                  </a:lnTo>
                  <a:lnTo>
                    <a:pt x="166973" y="56292"/>
                  </a:lnTo>
                  <a:lnTo>
                    <a:pt x="125243" y="71979"/>
                  </a:lnTo>
                  <a:lnTo>
                    <a:pt x="88758" y="89141"/>
                  </a:lnTo>
                  <a:lnTo>
                    <a:pt x="33237" y="127315"/>
                  </a:lnTo>
                  <a:lnTo>
                    <a:pt x="3835" y="169654"/>
                  </a:lnTo>
                  <a:lnTo>
                    <a:pt x="0" y="192024"/>
                  </a:lnTo>
                  <a:lnTo>
                    <a:pt x="3835" y="214534"/>
                  </a:lnTo>
                  <a:lnTo>
                    <a:pt x="33237" y="257035"/>
                  </a:lnTo>
                  <a:lnTo>
                    <a:pt x="88758" y="295243"/>
                  </a:lnTo>
                  <a:lnTo>
                    <a:pt x="125243" y="312388"/>
                  </a:lnTo>
                  <a:lnTo>
                    <a:pt x="166973" y="328041"/>
                  </a:lnTo>
                  <a:lnTo>
                    <a:pt x="213519" y="342060"/>
                  </a:lnTo>
                  <a:lnTo>
                    <a:pt x="264455" y="354306"/>
                  </a:lnTo>
                  <a:lnTo>
                    <a:pt x="319351" y="364640"/>
                  </a:lnTo>
                  <a:lnTo>
                    <a:pt x="377779" y="372921"/>
                  </a:lnTo>
                  <a:lnTo>
                    <a:pt x="439311" y="379009"/>
                  </a:lnTo>
                  <a:lnTo>
                    <a:pt x="503520" y="382765"/>
                  </a:lnTo>
                  <a:lnTo>
                    <a:pt x="569976" y="384048"/>
                  </a:lnTo>
                  <a:lnTo>
                    <a:pt x="636431" y="382765"/>
                  </a:lnTo>
                  <a:lnTo>
                    <a:pt x="700640" y="379009"/>
                  </a:lnTo>
                  <a:lnTo>
                    <a:pt x="762172" y="372921"/>
                  </a:lnTo>
                  <a:lnTo>
                    <a:pt x="820600" y="364640"/>
                  </a:lnTo>
                  <a:lnTo>
                    <a:pt x="875496" y="354306"/>
                  </a:lnTo>
                  <a:lnTo>
                    <a:pt x="926432" y="342060"/>
                  </a:lnTo>
                  <a:lnTo>
                    <a:pt x="972978" y="328040"/>
                  </a:lnTo>
                  <a:lnTo>
                    <a:pt x="1014708" y="312388"/>
                  </a:lnTo>
                  <a:lnTo>
                    <a:pt x="1051193" y="295243"/>
                  </a:lnTo>
                  <a:lnTo>
                    <a:pt x="1106714" y="257035"/>
                  </a:lnTo>
                  <a:lnTo>
                    <a:pt x="1136116" y="214534"/>
                  </a:lnTo>
                  <a:lnTo>
                    <a:pt x="1139952" y="192023"/>
                  </a:lnTo>
                  <a:lnTo>
                    <a:pt x="1136116" y="169654"/>
                  </a:lnTo>
                  <a:lnTo>
                    <a:pt x="1106714" y="127315"/>
                  </a:lnTo>
                  <a:lnTo>
                    <a:pt x="1051193" y="89141"/>
                  </a:lnTo>
                  <a:lnTo>
                    <a:pt x="1014708" y="71979"/>
                  </a:lnTo>
                  <a:lnTo>
                    <a:pt x="972978" y="56292"/>
                  </a:lnTo>
                  <a:lnTo>
                    <a:pt x="926432" y="42227"/>
                  </a:lnTo>
                  <a:lnTo>
                    <a:pt x="875496" y="29928"/>
                  </a:lnTo>
                  <a:lnTo>
                    <a:pt x="820600" y="19540"/>
                  </a:lnTo>
                  <a:lnTo>
                    <a:pt x="762172" y="11209"/>
                  </a:lnTo>
                  <a:lnTo>
                    <a:pt x="700640" y="5078"/>
                  </a:lnTo>
                  <a:lnTo>
                    <a:pt x="636431" y="1293"/>
                  </a:lnTo>
                  <a:lnTo>
                    <a:pt x="569976" y="0"/>
                  </a:lnTo>
                  <a:close/>
                </a:path>
              </a:pathLst>
            </a:custGeom>
            <a:ln w="952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0541" y="4440"/>
              <a:ext cx="480" cy="750"/>
            </a:xfrm>
            <a:custGeom>
              <a:avLst/>
              <a:gdLst/>
              <a:ahLst/>
              <a:cxnLst/>
              <a:rect l="l" t="t" r="r" b="b"/>
              <a:pathLst>
                <a:path w="304800" h="476250">
                  <a:moveTo>
                    <a:pt x="0" y="476249"/>
                  </a:moveTo>
                  <a:lnTo>
                    <a:pt x="0" y="0"/>
                  </a:lnTo>
                  <a:lnTo>
                    <a:pt x="304800" y="0"/>
                  </a:lnTo>
                </a:path>
              </a:pathLst>
            </a:custGeom>
            <a:ln w="28575">
              <a:solidFill>
                <a:srgbClr val="3333C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7" name="组合 26"/>
          <p:cNvGrpSpPr/>
          <p:nvPr/>
        </p:nvGrpSpPr>
        <p:grpSpPr>
          <a:xfrm>
            <a:off x="6143625" y="5276850"/>
            <a:ext cx="1384300" cy="1273175"/>
            <a:chOff x="9675" y="8310"/>
            <a:chExt cx="2180" cy="2005"/>
          </a:xfrm>
        </p:grpSpPr>
        <p:sp>
          <p:nvSpPr>
            <p:cNvPr id="9" name="object 9"/>
            <p:cNvSpPr/>
            <p:nvPr/>
          </p:nvSpPr>
          <p:spPr>
            <a:xfrm>
              <a:off x="9675" y="8310"/>
              <a:ext cx="1796" cy="605"/>
            </a:xfrm>
            <a:custGeom>
              <a:avLst/>
              <a:gdLst/>
              <a:ahLst/>
              <a:cxnLst/>
              <a:rect l="l" t="t" r="r" b="b"/>
              <a:pathLst>
                <a:path w="1140459" h="384175">
                  <a:moveTo>
                    <a:pt x="569976" y="0"/>
                  </a:moveTo>
                  <a:lnTo>
                    <a:pt x="503520" y="1282"/>
                  </a:lnTo>
                  <a:lnTo>
                    <a:pt x="439311" y="5038"/>
                  </a:lnTo>
                  <a:lnTo>
                    <a:pt x="377779" y="11126"/>
                  </a:lnTo>
                  <a:lnTo>
                    <a:pt x="319351" y="19407"/>
                  </a:lnTo>
                  <a:lnTo>
                    <a:pt x="264455" y="29741"/>
                  </a:lnTo>
                  <a:lnTo>
                    <a:pt x="213519" y="41987"/>
                  </a:lnTo>
                  <a:lnTo>
                    <a:pt x="166973" y="56007"/>
                  </a:lnTo>
                  <a:lnTo>
                    <a:pt x="125243" y="71659"/>
                  </a:lnTo>
                  <a:lnTo>
                    <a:pt x="88758" y="88804"/>
                  </a:lnTo>
                  <a:lnTo>
                    <a:pt x="33237" y="127012"/>
                  </a:lnTo>
                  <a:lnTo>
                    <a:pt x="3835" y="169513"/>
                  </a:lnTo>
                  <a:lnTo>
                    <a:pt x="0" y="192024"/>
                  </a:lnTo>
                  <a:lnTo>
                    <a:pt x="3835" y="214393"/>
                  </a:lnTo>
                  <a:lnTo>
                    <a:pt x="33237" y="256732"/>
                  </a:lnTo>
                  <a:lnTo>
                    <a:pt x="88758" y="294906"/>
                  </a:lnTo>
                  <a:lnTo>
                    <a:pt x="125243" y="312068"/>
                  </a:lnTo>
                  <a:lnTo>
                    <a:pt x="166973" y="327755"/>
                  </a:lnTo>
                  <a:lnTo>
                    <a:pt x="213519" y="341820"/>
                  </a:lnTo>
                  <a:lnTo>
                    <a:pt x="264455" y="354119"/>
                  </a:lnTo>
                  <a:lnTo>
                    <a:pt x="319351" y="364507"/>
                  </a:lnTo>
                  <a:lnTo>
                    <a:pt x="377779" y="372838"/>
                  </a:lnTo>
                  <a:lnTo>
                    <a:pt x="439311" y="378969"/>
                  </a:lnTo>
                  <a:lnTo>
                    <a:pt x="503520" y="382754"/>
                  </a:lnTo>
                  <a:lnTo>
                    <a:pt x="569976" y="384048"/>
                  </a:lnTo>
                  <a:lnTo>
                    <a:pt x="636431" y="382754"/>
                  </a:lnTo>
                  <a:lnTo>
                    <a:pt x="700640" y="378969"/>
                  </a:lnTo>
                  <a:lnTo>
                    <a:pt x="762172" y="372838"/>
                  </a:lnTo>
                  <a:lnTo>
                    <a:pt x="820600" y="364507"/>
                  </a:lnTo>
                  <a:lnTo>
                    <a:pt x="875496" y="354119"/>
                  </a:lnTo>
                  <a:lnTo>
                    <a:pt x="926432" y="341820"/>
                  </a:lnTo>
                  <a:lnTo>
                    <a:pt x="972978" y="327755"/>
                  </a:lnTo>
                  <a:lnTo>
                    <a:pt x="1014708" y="312068"/>
                  </a:lnTo>
                  <a:lnTo>
                    <a:pt x="1051193" y="294906"/>
                  </a:lnTo>
                  <a:lnTo>
                    <a:pt x="1106714" y="256732"/>
                  </a:lnTo>
                  <a:lnTo>
                    <a:pt x="1136116" y="214393"/>
                  </a:lnTo>
                  <a:lnTo>
                    <a:pt x="1139952" y="192023"/>
                  </a:lnTo>
                  <a:lnTo>
                    <a:pt x="1136116" y="169513"/>
                  </a:lnTo>
                  <a:lnTo>
                    <a:pt x="1106714" y="127012"/>
                  </a:lnTo>
                  <a:lnTo>
                    <a:pt x="1051193" y="88804"/>
                  </a:lnTo>
                  <a:lnTo>
                    <a:pt x="1014708" y="71659"/>
                  </a:lnTo>
                  <a:lnTo>
                    <a:pt x="972978" y="56007"/>
                  </a:lnTo>
                  <a:lnTo>
                    <a:pt x="926432" y="41987"/>
                  </a:lnTo>
                  <a:lnTo>
                    <a:pt x="875496" y="29741"/>
                  </a:lnTo>
                  <a:lnTo>
                    <a:pt x="820600" y="19407"/>
                  </a:lnTo>
                  <a:lnTo>
                    <a:pt x="762172" y="11126"/>
                  </a:lnTo>
                  <a:lnTo>
                    <a:pt x="700640" y="5038"/>
                  </a:lnTo>
                  <a:lnTo>
                    <a:pt x="636431" y="1282"/>
                  </a:lnTo>
                  <a:lnTo>
                    <a:pt x="569976" y="0"/>
                  </a:lnTo>
                  <a:close/>
                </a:path>
              </a:pathLst>
            </a:custGeom>
            <a:ln w="9524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0541" y="8822"/>
              <a:ext cx="502" cy="1293"/>
            </a:xfrm>
            <a:custGeom>
              <a:avLst/>
              <a:gdLst/>
              <a:ahLst/>
              <a:cxnLst/>
              <a:rect l="l" t="t" r="r" b="b"/>
              <a:pathLst>
                <a:path w="318770" h="821054">
                  <a:moveTo>
                    <a:pt x="0" y="0"/>
                  </a:moveTo>
                  <a:lnTo>
                    <a:pt x="0" y="820674"/>
                  </a:lnTo>
                  <a:lnTo>
                    <a:pt x="318503" y="820674"/>
                  </a:lnTo>
                </a:path>
              </a:pathLst>
            </a:custGeom>
            <a:ln w="28574">
              <a:solidFill>
                <a:srgbClr val="3333CC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 txBox="1"/>
            <p:nvPr/>
          </p:nvSpPr>
          <p:spPr>
            <a:xfrm>
              <a:off x="11013" y="9795"/>
              <a:ext cx="842" cy="5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b="1" spc="-5" dirty="0">
                  <a:solidFill>
                    <a:srgbClr val="3333CC"/>
                  </a:solidFill>
                  <a:latin typeface="新宋体" panose="02010609030101010101" charset="-122"/>
                  <a:cs typeface="新宋体" panose="02010609030101010101" charset="-122"/>
                </a:rPr>
                <a:t>列值</a:t>
              </a:r>
              <a:endParaRPr sz="2000">
                <a:latin typeface="新宋体" panose="02010609030101010101" charset="-122"/>
                <a:cs typeface="新宋体" panose="02010609030101010101" charset="-122"/>
              </a:endParaRPr>
            </a:p>
          </p:txBody>
        </p:sp>
      </p:grpSp>
      <p:sp>
        <p:nvSpPr>
          <p:cNvPr id="14" name="object 14"/>
          <p:cNvSpPr/>
          <p:nvPr/>
        </p:nvSpPr>
        <p:spPr>
          <a:xfrm>
            <a:off x="2864243" y="4754117"/>
            <a:ext cx="6108700" cy="397510"/>
          </a:xfrm>
          <a:custGeom>
            <a:avLst/>
            <a:gdLst/>
            <a:ahLst/>
            <a:cxnLst/>
            <a:rect l="l" t="t" r="r" b="b"/>
            <a:pathLst>
              <a:path w="6108700" h="397510">
                <a:moveTo>
                  <a:pt x="3054096" y="0"/>
                </a:moveTo>
                <a:lnTo>
                  <a:pt x="2972717" y="69"/>
                </a:lnTo>
                <a:lnTo>
                  <a:pt x="2891865" y="276"/>
                </a:lnTo>
                <a:lnTo>
                  <a:pt x="2811565" y="618"/>
                </a:lnTo>
                <a:lnTo>
                  <a:pt x="2731844" y="1094"/>
                </a:lnTo>
                <a:lnTo>
                  <a:pt x="2652727" y="1703"/>
                </a:lnTo>
                <a:lnTo>
                  <a:pt x="2574242" y="2442"/>
                </a:lnTo>
                <a:lnTo>
                  <a:pt x="2496415" y="3310"/>
                </a:lnTo>
                <a:lnTo>
                  <a:pt x="2419272" y="4305"/>
                </a:lnTo>
                <a:lnTo>
                  <a:pt x="2342839" y="5426"/>
                </a:lnTo>
                <a:lnTo>
                  <a:pt x="2267142" y="6670"/>
                </a:lnTo>
                <a:lnTo>
                  <a:pt x="2192209" y="8036"/>
                </a:lnTo>
                <a:lnTo>
                  <a:pt x="2118066" y="9522"/>
                </a:lnTo>
                <a:lnTo>
                  <a:pt x="2044738" y="11126"/>
                </a:lnTo>
                <a:lnTo>
                  <a:pt x="1972253" y="12847"/>
                </a:lnTo>
                <a:lnTo>
                  <a:pt x="1900636" y="14684"/>
                </a:lnTo>
                <a:lnTo>
                  <a:pt x="1829914" y="16633"/>
                </a:lnTo>
                <a:lnTo>
                  <a:pt x="1760113" y="18694"/>
                </a:lnTo>
                <a:lnTo>
                  <a:pt x="1691260" y="20865"/>
                </a:lnTo>
                <a:lnTo>
                  <a:pt x="1623381" y="23144"/>
                </a:lnTo>
                <a:lnTo>
                  <a:pt x="1556502" y="25529"/>
                </a:lnTo>
                <a:lnTo>
                  <a:pt x="1490650" y="28019"/>
                </a:lnTo>
                <a:lnTo>
                  <a:pt x="1425851" y="30612"/>
                </a:lnTo>
                <a:lnTo>
                  <a:pt x="1362131" y="33306"/>
                </a:lnTo>
                <a:lnTo>
                  <a:pt x="1299517" y="36099"/>
                </a:lnTo>
                <a:lnTo>
                  <a:pt x="1238036" y="38990"/>
                </a:lnTo>
                <a:lnTo>
                  <a:pt x="1177713" y="41977"/>
                </a:lnTo>
                <a:lnTo>
                  <a:pt x="1118574" y="45059"/>
                </a:lnTo>
                <a:lnTo>
                  <a:pt x="1060647" y="48233"/>
                </a:lnTo>
                <a:lnTo>
                  <a:pt x="1003958" y="51497"/>
                </a:lnTo>
                <a:lnTo>
                  <a:pt x="948532" y="54851"/>
                </a:lnTo>
                <a:lnTo>
                  <a:pt x="894397" y="58293"/>
                </a:lnTo>
                <a:lnTo>
                  <a:pt x="841578" y="61819"/>
                </a:lnTo>
                <a:lnTo>
                  <a:pt x="790103" y="65430"/>
                </a:lnTo>
                <a:lnTo>
                  <a:pt x="739997" y="69123"/>
                </a:lnTo>
                <a:lnTo>
                  <a:pt x="691286" y="72896"/>
                </a:lnTo>
                <a:lnTo>
                  <a:pt x="643998" y="76749"/>
                </a:lnTo>
                <a:lnTo>
                  <a:pt x="598158" y="80678"/>
                </a:lnTo>
                <a:lnTo>
                  <a:pt x="553792" y="84682"/>
                </a:lnTo>
                <a:lnTo>
                  <a:pt x="510928" y="88760"/>
                </a:lnTo>
                <a:lnTo>
                  <a:pt x="469592" y="92910"/>
                </a:lnTo>
                <a:lnTo>
                  <a:pt x="429809" y="97130"/>
                </a:lnTo>
                <a:lnTo>
                  <a:pt x="391607" y="101418"/>
                </a:lnTo>
                <a:lnTo>
                  <a:pt x="320048" y="110193"/>
                </a:lnTo>
                <a:lnTo>
                  <a:pt x="255127" y="119220"/>
                </a:lnTo>
                <a:lnTo>
                  <a:pt x="197053" y="128486"/>
                </a:lnTo>
                <a:lnTo>
                  <a:pt x="146039" y="137978"/>
                </a:lnTo>
                <a:lnTo>
                  <a:pt x="102294" y="147681"/>
                </a:lnTo>
                <a:lnTo>
                  <a:pt x="50770" y="162601"/>
                </a:lnTo>
                <a:lnTo>
                  <a:pt x="9483" y="183106"/>
                </a:lnTo>
                <a:lnTo>
                  <a:pt x="0" y="198882"/>
                </a:lnTo>
                <a:lnTo>
                  <a:pt x="1062" y="204138"/>
                </a:lnTo>
                <a:lnTo>
                  <a:pt x="37458" y="229897"/>
                </a:lnTo>
                <a:lnTo>
                  <a:pt x="83214" y="244870"/>
                </a:lnTo>
                <a:lnTo>
                  <a:pt x="123245" y="254621"/>
                </a:lnTo>
                <a:lnTo>
                  <a:pt x="170651" y="264172"/>
                </a:lnTo>
                <a:lnTo>
                  <a:pt x="225221" y="273509"/>
                </a:lnTo>
                <a:lnTo>
                  <a:pt x="286745" y="282617"/>
                </a:lnTo>
                <a:lnTo>
                  <a:pt x="355011" y="291482"/>
                </a:lnTo>
                <a:lnTo>
                  <a:pt x="429809" y="300092"/>
                </a:lnTo>
                <a:lnTo>
                  <a:pt x="469592" y="304296"/>
                </a:lnTo>
                <a:lnTo>
                  <a:pt x="510928" y="308431"/>
                </a:lnTo>
                <a:lnTo>
                  <a:pt x="553792" y="312494"/>
                </a:lnTo>
                <a:lnTo>
                  <a:pt x="598158" y="316485"/>
                </a:lnTo>
                <a:lnTo>
                  <a:pt x="643998" y="320402"/>
                </a:lnTo>
                <a:lnTo>
                  <a:pt x="691286" y="324242"/>
                </a:lnTo>
                <a:lnTo>
                  <a:pt x="739997" y="328004"/>
                </a:lnTo>
                <a:lnTo>
                  <a:pt x="790103" y="331686"/>
                </a:lnTo>
                <a:lnTo>
                  <a:pt x="841578" y="335286"/>
                </a:lnTo>
                <a:lnTo>
                  <a:pt x="894397" y="338804"/>
                </a:lnTo>
                <a:lnTo>
                  <a:pt x="948532" y="342236"/>
                </a:lnTo>
                <a:lnTo>
                  <a:pt x="1003958" y="345582"/>
                </a:lnTo>
                <a:lnTo>
                  <a:pt x="1060647" y="348838"/>
                </a:lnTo>
                <a:lnTo>
                  <a:pt x="1118574" y="352005"/>
                </a:lnTo>
                <a:lnTo>
                  <a:pt x="1177713" y="355080"/>
                </a:lnTo>
                <a:lnTo>
                  <a:pt x="1238036" y="358061"/>
                </a:lnTo>
                <a:lnTo>
                  <a:pt x="1299517" y="360946"/>
                </a:lnTo>
                <a:lnTo>
                  <a:pt x="1362131" y="363734"/>
                </a:lnTo>
                <a:lnTo>
                  <a:pt x="1425851" y="366423"/>
                </a:lnTo>
                <a:lnTo>
                  <a:pt x="1490650" y="369012"/>
                </a:lnTo>
                <a:lnTo>
                  <a:pt x="1556502" y="371497"/>
                </a:lnTo>
                <a:lnTo>
                  <a:pt x="1623381" y="373879"/>
                </a:lnTo>
                <a:lnTo>
                  <a:pt x="1691260" y="376155"/>
                </a:lnTo>
                <a:lnTo>
                  <a:pt x="1760113" y="378323"/>
                </a:lnTo>
                <a:lnTo>
                  <a:pt x="1829914" y="380381"/>
                </a:lnTo>
                <a:lnTo>
                  <a:pt x="1900636" y="382328"/>
                </a:lnTo>
                <a:lnTo>
                  <a:pt x="1972253" y="384162"/>
                </a:lnTo>
                <a:lnTo>
                  <a:pt x="2044738" y="385882"/>
                </a:lnTo>
                <a:lnTo>
                  <a:pt x="2118066" y="387485"/>
                </a:lnTo>
                <a:lnTo>
                  <a:pt x="2192209" y="388970"/>
                </a:lnTo>
                <a:lnTo>
                  <a:pt x="2267142" y="390335"/>
                </a:lnTo>
                <a:lnTo>
                  <a:pt x="2342839" y="391578"/>
                </a:lnTo>
                <a:lnTo>
                  <a:pt x="2419272" y="392697"/>
                </a:lnTo>
                <a:lnTo>
                  <a:pt x="2496415" y="393692"/>
                </a:lnTo>
                <a:lnTo>
                  <a:pt x="2574242" y="394559"/>
                </a:lnTo>
                <a:lnTo>
                  <a:pt x="2652727" y="395298"/>
                </a:lnTo>
                <a:lnTo>
                  <a:pt x="2731844" y="395907"/>
                </a:lnTo>
                <a:lnTo>
                  <a:pt x="2811565" y="396383"/>
                </a:lnTo>
                <a:lnTo>
                  <a:pt x="2891865" y="396726"/>
                </a:lnTo>
                <a:lnTo>
                  <a:pt x="2972717" y="396932"/>
                </a:lnTo>
                <a:lnTo>
                  <a:pt x="3054096" y="397002"/>
                </a:lnTo>
                <a:lnTo>
                  <a:pt x="3135474" y="396932"/>
                </a:lnTo>
                <a:lnTo>
                  <a:pt x="3216326" y="396726"/>
                </a:lnTo>
                <a:lnTo>
                  <a:pt x="3296626" y="396383"/>
                </a:lnTo>
                <a:lnTo>
                  <a:pt x="3376347" y="395907"/>
                </a:lnTo>
                <a:lnTo>
                  <a:pt x="3455463" y="395298"/>
                </a:lnTo>
                <a:lnTo>
                  <a:pt x="3533948" y="394559"/>
                </a:lnTo>
                <a:lnTo>
                  <a:pt x="3611776" y="393692"/>
                </a:lnTo>
                <a:lnTo>
                  <a:pt x="3688919" y="392697"/>
                </a:lnTo>
                <a:lnTo>
                  <a:pt x="3765352" y="391578"/>
                </a:lnTo>
                <a:lnTo>
                  <a:pt x="3841048" y="390335"/>
                </a:lnTo>
                <a:lnTo>
                  <a:pt x="3915981" y="388970"/>
                </a:lnTo>
                <a:lnTo>
                  <a:pt x="3990124" y="387485"/>
                </a:lnTo>
                <a:lnTo>
                  <a:pt x="4063451" y="385882"/>
                </a:lnTo>
                <a:lnTo>
                  <a:pt x="4135937" y="384162"/>
                </a:lnTo>
                <a:lnTo>
                  <a:pt x="4207553" y="382328"/>
                </a:lnTo>
                <a:lnTo>
                  <a:pt x="4278275" y="380381"/>
                </a:lnTo>
                <a:lnTo>
                  <a:pt x="4348076" y="378323"/>
                </a:lnTo>
                <a:lnTo>
                  <a:pt x="4416929" y="376155"/>
                </a:lnTo>
                <a:lnTo>
                  <a:pt x="4484807" y="373879"/>
                </a:lnTo>
                <a:lnTo>
                  <a:pt x="4551686" y="371497"/>
                </a:lnTo>
                <a:lnTo>
                  <a:pt x="4617538" y="369012"/>
                </a:lnTo>
                <a:lnTo>
                  <a:pt x="4682336" y="366423"/>
                </a:lnTo>
                <a:lnTo>
                  <a:pt x="4746056" y="363734"/>
                </a:lnTo>
                <a:lnTo>
                  <a:pt x="4808669" y="360946"/>
                </a:lnTo>
                <a:lnTo>
                  <a:pt x="4870151" y="358061"/>
                </a:lnTo>
                <a:lnTo>
                  <a:pt x="4930473" y="355080"/>
                </a:lnTo>
                <a:lnTo>
                  <a:pt x="4989611" y="352005"/>
                </a:lnTo>
                <a:lnTo>
                  <a:pt x="5047538" y="348838"/>
                </a:lnTo>
                <a:lnTo>
                  <a:pt x="5104227" y="345582"/>
                </a:lnTo>
                <a:lnTo>
                  <a:pt x="5159653" y="342236"/>
                </a:lnTo>
                <a:lnTo>
                  <a:pt x="5213788" y="338804"/>
                </a:lnTo>
                <a:lnTo>
                  <a:pt x="5266606" y="335286"/>
                </a:lnTo>
                <a:lnTo>
                  <a:pt x="5318081" y="331686"/>
                </a:lnTo>
                <a:lnTo>
                  <a:pt x="5368187" y="328004"/>
                </a:lnTo>
                <a:lnTo>
                  <a:pt x="5416897" y="324242"/>
                </a:lnTo>
                <a:lnTo>
                  <a:pt x="5464186" y="320402"/>
                </a:lnTo>
                <a:lnTo>
                  <a:pt x="5510025" y="316485"/>
                </a:lnTo>
                <a:lnTo>
                  <a:pt x="5554390" y="312494"/>
                </a:lnTo>
                <a:lnTo>
                  <a:pt x="5597254" y="308431"/>
                </a:lnTo>
                <a:lnTo>
                  <a:pt x="5638590" y="304296"/>
                </a:lnTo>
                <a:lnTo>
                  <a:pt x="5678372" y="300092"/>
                </a:lnTo>
                <a:lnTo>
                  <a:pt x="5716575" y="295820"/>
                </a:lnTo>
                <a:lnTo>
                  <a:pt x="5788133" y="287081"/>
                </a:lnTo>
                <a:lnTo>
                  <a:pt x="5853054" y="278092"/>
                </a:lnTo>
                <a:lnTo>
                  <a:pt x="5911127" y="268868"/>
                </a:lnTo>
                <a:lnTo>
                  <a:pt x="5962141" y="259423"/>
                </a:lnTo>
                <a:lnTo>
                  <a:pt x="6005885" y="249770"/>
                </a:lnTo>
                <a:lnTo>
                  <a:pt x="6057409" y="234932"/>
                </a:lnTo>
                <a:lnTo>
                  <a:pt x="6098696" y="214552"/>
                </a:lnTo>
                <a:lnTo>
                  <a:pt x="6108179" y="198882"/>
                </a:lnTo>
                <a:lnTo>
                  <a:pt x="6107116" y="193588"/>
                </a:lnTo>
                <a:lnTo>
                  <a:pt x="6070720" y="167665"/>
                </a:lnTo>
                <a:lnTo>
                  <a:pt x="6024965" y="152607"/>
                </a:lnTo>
                <a:lnTo>
                  <a:pt x="5984935" y="142804"/>
                </a:lnTo>
                <a:lnTo>
                  <a:pt x="5937529" y="133205"/>
                </a:lnTo>
                <a:lnTo>
                  <a:pt x="5882959" y="123824"/>
                </a:lnTo>
                <a:lnTo>
                  <a:pt x="5821436" y="114675"/>
                </a:lnTo>
                <a:lnTo>
                  <a:pt x="5753170" y="105773"/>
                </a:lnTo>
                <a:lnTo>
                  <a:pt x="5678372" y="97130"/>
                </a:lnTo>
                <a:lnTo>
                  <a:pt x="5638590" y="92910"/>
                </a:lnTo>
                <a:lnTo>
                  <a:pt x="5597254" y="88760"/>
                </a:lnTo>
                <a:lnTo>
                  <a:pt x="5554390" y="84682"/>
                </a:lnTo>
                <a:lnTo>
                  <a:pt x="5510025" y="80678"/>
                </a:lnTo>
                <a:lnTo>
                  <a:pt x="5464186" y="76749"/>
                </a:lnTo>
                <a:lnTo>
                  <a:pt x="5416897" y="72896"/>
                </a:lnTo>
                <a:lnTo>
                  <a:pt x="5368187" y="69123"/>
                </a:lnTo>
                <a:lnTo>
                  <a:pt x="5318081" y="65430"/>
                </a:lnTo>
                <a:lnTo>
                  <a:pt x="5266606" y="61819"/>
                </a:lnTo>
                <a:lnTo>
                  <a:pt x="5213788" y="58293"/>
                </a:lnTo>
                <a:lnTo>
                  <a:pt x="5159653" y="54851"/>
                </a:lnTo>
                <a:lnTo>
                  <a:pt x="5104227" y="51497"/>
                </a:lnTo>
                <a:lnTo>
                  <a:pt x="5047538" y="48233"/>
                </a:lnTo>
                <a:lnTo>
                  <a:pt x="4989611" y="45059"/>
                </a:lnTo>
                <a:lnTo>
                  <a:pt x="4930473" y="41977"/>
                </a:lnTo>
                <a:lnTo>
                  <a:pt x="4870151" y="38990"/>
                </a:lnTo>
                <a:lnTo>
                  <a:pt x="4808669" y="36099"/>
                </a:lnTo>
                <a:lnTo>
                  <a:pt x="4746056" y="33306"/>
                </a:lnTo>
                <a:lnTo>
                  <a:pt x="4682336" y="30612"/>
                </a:lnTo>
                <a:lnTo>
                  <a:pt x="4617538" y="28019"/>
                </a:lnTo>
                <a:lnTo>
                  <a:pt x="4551686" y="25529"/>
                </a:lnTo>
                <a:lnTo>
                  <a:pt x="4484807" y="23144"/>
                </a:lnTo>
                <a:lnTo>
                  <a:pt x="4416929" y="20865"/>
                </a:lnTo>
                <a:lnTo>
                  <a:pt x="4348076" y="18694"/>
                </a:lnTo>
                <a:lnTo>
                  <a:pt x="4278275" y="16633"/>
                </a:lnTo>
                <a:lnTo>
                  <a:pt x="4207553" y="14684"/>
                </a:lnTo>
                <a:lnTo>
                  <a:pt x="4135937" y="12847"/>
                </a:lnTo>
                <a:lnTo>
                  <a:pt x="4063451" y="11126"/>
                </a:lnTo>
                <a:lnTo>
                  <a:pt x="3990124" y="9522"/>
                </a:lnTo>
                <a:lnTo>
                  <a:pt x="3915981" y="8036"/>
                </a:lnTo>
                <a:lnTo>
                  <a:pt x="3841048" y="6670"/>
                </a:lnTo>
                <a:lnTo>
                  <a:pt x="3765352" y="5426"/>
                </a:lnTo>
                <a:lnTo>
                  <a:pt x="3688919" y="4305"/>
                </a:lnTo>
                <a:lnTo>
                  <a:pt x="3611776" y="3310"/>
                </a:lnTo>
                <a:lnTo>
                  <a:pt x="3533948" y="2442"/>
                </a:lnTo>
                <a:lnTo>
                  <a:pt x="3455463" y="1703"/>
                </a:lnTo>
                <a:lnTo>
                  <a:pt x="3376347" y="1094"/>
                </a:lnTo>
                <a:lnTo>
                  <a:pt x="3296626" y="618"/>
                </a:lnTo>
                <a:lnTo>
                  <a:pt x="3216326" y="276"/>
                </a:lnTo>
                <a:lnTo>
                  <a:pt x="3135474" y="69"/>
                </a:lnTo>
                <a:lnTo>
                  <a:pt x="3054096" y="0"/>
                </a:lnTo>
                <a:close/>
              </a:path>
            </a:pathLst>
          </a:custGeom>
          <a:ln w="28575">
            <a:solidFill>
              <a:srgbClr val="3333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8777611" y="4311650"/>
            <a:ext cx="1030605" cy="1854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381635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行 /  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元组/ 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记录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5080" algn="just">
              <a:lnSpc>
                <a:spcPct val="100000"/>
              </a:lnSpc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( row /  </a:t>
            </a: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tuple 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/  record</a:t>
            </a:r>
            <a:r>
              <a:rPr sz="2000" b="1" spc="-7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4875161" y="2771394"/>
            <a:ext cx="649605" cy="3537585"/>
          </a:xfrm>
          <a:custGeom>
            <a:avLst/>
            <a:gdLst/>
            <a:ahLst/>
            <a:cxnLst/>
            <a:rect l="l" t="t" r="r" b="b"/>
            <a:pathLst>
              <a:path w="649604" h="3537585">
                <a:moveTo>
                  <a:pt x="324612" y="0"/>
                </a:moveTo>
                <a:lnTo>
                  <a:pt x="283934" y="13778"/>
                </a:lnTo>
                <a:lnTo>
                  <a:pt x="244752" y="54008"/>
                </a:lnTo>
                <a:lnTo>
                  <a:pt x="219614" y="94705"/>
                </a:lnTo>
                <a:lnTo>
                  <a:pt x="195367" y="145932"/>
                </a:lnTo>
                <a:lnTo>
                  <a:pt x="172102" y="207197"/>
                </a:lnTo>
                <a:lnTo>
                  <a:pt x="149910" y="278010"/>
                </a:lnTo>
                <a:lnTo>
                  <a:pt x="139245" y="316843"/>
                </a:lnTo>
                <a:lnTo>
                  <a:pt x="128882" y="357880"/>
                </a:lnTo>
                <a:lnTo>
                  <a:pt x="118832" y="401058"/>
                </a:lnTo>
                <a:lnTo>
                  <a:pt x="109107" y="446316"/>
                </a:lnTo>
                <a:lnTo>
                  <a:pt x="99719" y="493593"/>
                </a:lnTo>
                <a:lnTo>
                  <a:pt x="90678" y="542827"/>
                </a:lnTo>
                <a:lnTo>
                  <a:pt x="81996" y="593958"/>
                </a:lnTo>
                <a:lnTo>
                  <a:pt x="73684" y="646923"/>
                </a:lnTo>
                <a:lnTo>
                  <a:pt x="65754" y="701661"/>
                </a:lnTo>
                <a:lnTo>
                  <a:pt x="58216" y="758112"/>
                </a:lnTo>
                <a:lnTo>
                  <a:pt x="51083" y="816214"/>
                </a:lnTo>
                <a:lnTo>
                  <a:pt x="44365" y="875904"/>
                </a:lnTo>
                <a:lnTo>
                  <a:pt x="38074" y="937123"/>
                </a:lnTo>
                <a:lnTo>
                  <a:pt x="32221" y="999809"/>
                </a:lnTo>
                <a:lnTo>
                  <a:pt x="26818" y="1063899"/>
                </a:lnTo>
                <a:lnTo>
                  <a:pt x="21875" y="1129334"/>
                </a:lnTo>
                <a:lnTo>
                  <a:pt x="17405" y="1196051"/>
                </a:lnTo>
                <a:lnTo>
                  <a:pt x="13418" y="1263990"/>
                </a:lnTo>
                <a:lnTo>
                  <a:pt x="9926" y="1333088"/>
                </a:lnTo>
                <a:lnTo>
                  <a:pt x="6940" y="1403286"/>
                </a:lnTo>
                <a:lnTo>
                  <a:pt x="4472" y="1474520"/>
                </a:lnTo>
                <a:lnTo>
                  <a:pt x="2532" y="1546730"/>
                </a:lnTo>
                <a:lnTo>
                  <a:pt x="1133" y="1619854"/>
                </a:lnTo>
                <a:lnTo>
                  <a:pt x="285" y="1693832"/>
                </a:lnTo>
                <a:lnTo>
                  <a:pt x="0" y="1768602"/>
                </a:lnTo>
                <a:lnTo>
                  <a:pt x="285" y="1843371"/>
                </a:lnTo>
                <a:lnTo>
                  <a:pt x="1133" y="1917349"/>
                </a:lnTo>
                <a:lnTo>
                  <a:pt x="2532" y="1990473"/>
                </a:lnTo>
                <a:lnTo>
                  <a:pt x="4472" y="2062683"/>
                </a:lnTo>
                <a:lnTo>
                  <a:pt x="6940" y="2133917"/>
                </a:lnTo>
                <a:lnTo>
                  <a:pt x="9926" y="2204115"/>
                </a:lnTo>
                <a:lnTo>
                  <a:pt x="13418" y="2273213"/>
                </a:lnTo>
                <a:lnTo>
                  <a:pt x="17405" y="2341152"/>
                </a:lnTo>
                <a:lnTo>
                  <a:pt x="21875" y="2407869"/>
                </a:lnTo>
                <a:lnTo>
                  <a:pt x="26818" y="2473304"/>
                </a:lnTo>
                <a:lnTo>
                  <a:pt x="32221" y="2537394"/>
                </a:lnTo>
                <a:lnTo>
                  <a:pt x="38074" y="2600080"/>
                </a:lnTo>
                <a:lnTo>
                  <a:pt x="44365" y="2661299"/>
                </a:lnTo>
                <a:lnTo>
                  <a:pt x="51083" y="2720989"/>
                </a:lnTo>
                <a:lnTo>
                  <a:pt x="58216" y="2779091"/>
                </a:lnTo>
                <a:lnTo>
                  <a:pt x="65754" y="2835542"/>
                </a:lnTo>
                <a:lnTo>
                  <a:pt x="73684" y="2890280"/>
                </a:lnTo>
                <a:lnTo>
                  <a:pt x="81996" y="2943245"/>
                </a:lnTo>
                <a:lnTo>
                  <a:pt x="90678" y="2994376"/>
                </a:lnTo>
                <a:lnTo>
                  <a:pt x="99719" y="3043610"/>
                </a:lnTo>
                <a:lnTo>
                  <a:pt x="109107" y="3090887"/>
                </a:lnTo>
                <a:lnTo>
                  <a:pt x="118832" y="3136145"/>
                </a:lnTo>
                <a:lnTo>
                  <a:pt x="128882" y="3179323"/>
                </a:lnTo>
                <a:lnTo>
                  <a:pt x="139245" y="3220360"/>
                </a:lnTo>
                <a:lnTo>
                  <a:pt x="149910" y="3259193"/>
                </a:lnTo>
                <a:lnTo>
                  <a:pt x="160866" y="3295762"/>
                </a:lnTo>
                <a:lnTo>
                  <a:pt x="183606" y="3361863"/>
                </a:lnTo>
                <a:lnTo>
                  <a:pt x="207373" y="3418170"/>
                </a:lnTo>
                <a:lnTo>
                  <a:pt x="232077" y="3464194"/>
                </a:lnTo>
                <a:lnTo>
                  <a:pt x="257628" y="3499442"/>
                </a:lnTo>
                <a:lnTo>
                  <a:pt x="297342" y="3531039"/>
                </a:lnTo>
                <a:lnTo>
                  <a:pt x="324612" y="3537204"/>
                </a:lnTo>
                <a:lnTo>
                  <a:pt x="338374" y="3535652"/>
                </a:lnTo>
                <a:lnTo>
                  <a:pt x="378720" y="3512873"/>
                </a:lnTo>
                <a:lnTo>
                  <a:pt x="404722" y="3483195"/>
                </a:lnTo>
                <a:lnTo>
                  <a:pt x="429906" y="3442498"/>
                </a:lnTo>
                <a:lnTo>
                  <a:pt x="454180" y="3391271"/>
                </a:lnTo>
                <a:lnTo>
                  <a:pt x="477458" y="3330006"/>
                </a:lnTo>
                <a:lnTo>
                  <a:pt x="499650" y="3259193"/>
                </a:lnTo>
                <a:lnTo>
                  <a:pt x="510311" y="3220360"/>
                </a:lnTo>
                <a:lnTo>
                  <a:pt x="520668" y="3179323"/>
                </a:lnTo>
                <a:lnTo>
                  <a:pt x="530708" y="3136145"/>
                </a:lnTo>
                <a:lnTo>
                  <a:pt x="540422" y="3090887"/>
                </a:lnTo>
                <a:lnTo>
                  <a:pt x="549797" y="3043610"/>
                </a:lnTo>
                <a:lnTo>
                  <a:pt x="558823" y="2994376"/>
                </a:lnTo>
                <a:lnTo>
                  <a:pt x="567489" y="2943245"/>
                </a:lnTo>
                <a:lnTo>
                  <a:pt x="575784" y="2890280"/>
                </a:lnTo>
                <a:lnTo>
                  <a:pt x="583696" y="2835542"/>
                </a:lnTo>
                <a:lnTo>
                  <a:pt x="591215" y="2779091"/>
                </a:lnTo>
                <a:lnTo>
                  <a:pt x="598329" y="2720989"/>
                </a:lnTo>
                <a:lnTo>
                  <a:pt x="605028" y="2661299"/>
                </a:lnTo>
                <a:lnTo>
                  <a:pt x="611299" y="2600080"/>
                </a:lnTo>
                <a:lnTo>
                  <a:pt x="617133" y="2537394"/>
                </a:lnTo>
                <a:lnTo>
                  <a:pt x="622517" y="2473304"/>
                </a:lnTo>
                <a:lnTo>
                  <a:pt x="627441" y="2407869"/>
                </a:lnTo>
                <a:lnTo>
                  <a:pt x="631895" y="2341152"/>
                </a:lnTo>
                <a:lnTo>
                  <a:pt x="635865" y="2273213"/>
                </a:lnTo>
                <a:lnTo>
                  <a:pt x="639343" y="2204115"/>
                </a:lnTo>
                <a:lnTo>
                  <a:pt x="642316" y="2133917"/>
                </a:lnTo>
                <a:lnTo>
                  <a:pt x="644773" y="2062683"/>
                </a:lnTo>
                <a:lnTo>
                  <a:pt x="646703" y="1990473"/>
                </a:lnTo>
                <a:lnTo>
                  <a:pt x="648096" y="1917349"/>
                </a:lnTo>
                <a:lnTo>
                  <a:pt x="648940" y="1843371"/>
                </a:lnTo>
                <a:lnTo>
                  <a:pt x="649224" y="1768602"/>
                </a:lnTo>
                <a:lnTo>
                  <a:pt x="648940" y="1693832"/>
                </a:lnTo>
                <a:lnTo>
                  <a:pt x="648096" y="1619854"/>
                </a:lnTo>
                <a:lnTo>
                  <a:pt x="646703" y="1546730"/>
                </a:lnTo>
                <a:lnTo>
                  <a:pt x="644773" y="1474520"/>
                </a:lnTo>
                <a:lnTo>
                  <a:pt x="642316" y="1403286"/>
                </a:lnTo>
                <a:lnTo>
                  <a:pt x="639343" y="1333088"/>
                </a:lnTo>
                <a:lnTo>
                  <a:pt x="635865" y="1263990"/>
                </a:lnTo>
                <a:lnTo>
                  <a:pt x="631895" y="1196051"/>
                </a:lnTo>
                <a:lnTo>
                  <a:pt x="627441" y="1129334"/>
                </a:lnTo>
                <a:lnTo>
                  <a:pt x="622517" y="1063899"/>
                </a:lnTo>
                <a:lnTo>
                  <a:pt x="617133" y="999809"/>
                </a:lnTo>
                <a:lnTo>
                  <a:pt x="611299" y="937123"/>
                </a:lnTo>
                <a:lnTo>
                  <a:pt x="605028" y="875904"/>
                </a:lnTo>
                <a:lnTo>
                  <a:pt x="598329" y="816214"/>
                </a:lnTo>
                <a:lnTo>
                  <a:pt x="591215" y="758112"/>
                </a:lnTo>
                <a:lnTo>
                  <a:pt x="583696" y="701661"/>
                </a:lnTo>
                <a:lnTo>
                  <a:pt x="575784" y="646923"/>
                </a:lnTo>
                <a:lnTo>
                  <a:pt x="567489" y="593958"/>
                </a:lnTo>
                <a:lnTo>
                  <a:pt x="558823" y="542827"/>
                </a:lnTo>
                <a:lnTo>
                  <a:pt x="549797" y="493593"/>
                </a:lnTo>
                <a:lnTo>
                  <a:pt x="540422" y="446316"/>
                </a:lnTo>
                <a:lnTo>
                  <a:pt x="530708" y="401058"/>
                </a:lnTo>
                <a:lnTo>
                  <a:pt x="520668" y="357880"/>
                </a:lnTo>
                <a:lnTo>
                  <a:pt x="510311" y="316843"/>
                </a:lnTo>
                <a:lnTo>
                  <a:pt x="499650" y="278010"/>
                </a:lnTo>
                <a:lnTo>
                  <a:pt x="488696" y="241441"/>
                </a:lnTo>
                <a:lnTo>
                  <a:pt x="465949" y="175340"/>
                </a:lnTo>
                <a:lnTo>
                  <a:pt x="442162" y="119033"/>
                </a:lnTo>
                <a:lnTo>
                  <a:pt x="417422" y="73009"/>
                </a:lnTo>
                <a:lnTo>
                  <a:pt x="391818" y="37761"/>
                </a:lnTo>
                <a:lnTo>
                  <a:pt x="351987" y="6164"/>
                </a:lnTo>
                <a:lnTo>
                  <a:pt x="324612" y="0"/>
                </a:lnTo>
                <a:close/>
              </a:path>
            </a:pathLst>
          </a:custGeom>
          <a:ln w="28574">
            <a:solidFill>
              <a:srgbClr val="3333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914535" y="3243072"/>
            <a:ext cx="6109335" cy="570230"/>
          </a:xfrm>
          <a:custGeom>
            <a:avLst/>
            <a:gdLst/>
            <a:ahLst/>
            <a:cxnLst/>
            <a:rect l="l" t="t" r="r" b="b"/>
            <a:pathLst>
              <a:path w="6109334" h="570229">
                <a:moveTo>
                  <a:pt x="3054857" y="0"/>
                </a:moveTo>
                <a:lnTo>
                  <a:pt x="2974766" y="95"/>
                </a:lnTo>
                <a:lnTo>
                  <a:pt x="2895183" y="381"/>
                </a:lnTo>
                <a:lnTo>
                  <a:pt x="2816133" y="855"/>
                </a:lnTo>
                <a:lnTo>
                  <a:pt x="2737641" y="1514"/>
                </a:lnTo>
                <a:lnTo>
                  <a:pt x="2659732" y="2356"/>
                </a:lnTo>
                <a:lnTo>
                  <a:pt x="2582432" y="3379"/>
                </a:lnTo>
                <a:lnTo>
                  <a:pt x="2505765" y="4580"/>
                </a:lnTo>
                <a:lnTo>
                  <a:pt x="2429757" y="5957"/>
                </a:lnTo>
                <a:lnTo>
                  <a:pt x="2354433" y="7508"/>
                </a:lnTo>
                <a:lnTo>
                  <a:pt x="2279818" y="9231"/>
                </a:lnTo>
                <a:lnTo>
                  <a:pt x="2205937" y="11123"/>
                </a:lnTo>
                <a:lnTo>
                  <a:pt x="2132816" y="13181"/>
                </a:lnTo>
                <a:lnTo>
                  <a:pt x="2060479" y="15405"/>
                </a:lnTo>
                <a:lnTo>
                  <a:pt x="1988952" y="17790"/>
                </a:lnTo>
                <a:lnTo>
                  <a:pt x="1918260" y="20335"/>
                </a:lnTo>
                <a:lnTo>
                  <a:pt x="1848428" y="23038"/>
                </a:lnTo>
                <a:lnTo>
                  <a:pt x="1779481" y="25896"/>
                </a:lnTo>
                <a:lnTo>
                  <a:pt x="1711445" y="28907"/>
                </a:lnTo>
                <a:lnTo>
                  <a:pt x="1644344" y="32068"/>
                </a:lnTo>
                <a:lnTo>
                  <a:pt x="1578204" y="35378"/>
                </a:lnTo>
                <a:lnTo>
                  <a:pt x="1513049" y="38833"/>
                </a:lnTo>
                <a:lnTo>
                  <a:pt x="1448906" y="42432"/>
                </a:lnTo>
                <a:lnTo>
                  <a:pt x="1385799" y="46173"/>
                </a:lnTo>
                <a:lnTo>
                  <a:pt x="1323753" y="50052"/>
                </a:lnTo>
                <a:lnTo>
                  <a:pt x="1262793" y="54068"/>
                </a:lnTo>
                <a:lnTo>
                  <a:pt x="1202946" y="58219"/>
                </a:lnTo>
                <a:lnTo>
                  <a:pt x="1144235" y="62501"/>
                </a:lnTo>
                <a:lnTo>
                  <a:pt x="1086686" y="66913"/>
                </a:lnTo>
                <a:lnTo>
                  <a:pt x="1030324" y="71453"/>
                </a:lnTo>
                <a:lnTo>
                  <a:pt x="975174" y="76117"/>
                </a:lnTo>
                <a:lnTo>
                  <a:pt x="921262" y="80904"/>
                </a:lnTo>
                <a:lnTo>
                  <a:pt x="868613" y="85812"/>
                </a:lnTo>
                <a:lnTo>
                  <a:pt x="817251" y="90838"/>
                </a:lnTo>
                <a:lnTo>
                  <a:pt x="767202" y="95979"/>
                </a:lnTo>
                <a:lnTo>
                  <a:pt x="718491" y="101234"/>
                </a:lnTo>
                <a:lnTo>
                  <a:pt x="671144" y="106600"/>
                </a:lnTo>
                <a:lnTo>
                  <a:pt x="625185" y="112074"/>
                </a:lnTo>
                <a:lnTo>
                  <a:pt x="580639" y="117655"/>
                </a:lnTo>
                <a:lnTo>
                  <a:pt x="537532" y="123340"/>
                </a:lnTo>
                <a:lnTo>
                  <a:pt x="495889" y="129128"/>
                </a:lnTo>
                <a:lnTo>
                  <a:pt x="455735" y="135014"/>
                </a:lnTo>
                <a:lnTo>
                  <a:pt x="417096" y="140998"/>
                </a:lnTo>
                <a:lnTo>
                  <a:pt x="344460" y="153247"/>
                </a:lnTo>
                <a:lnTo>
                  <a:pt x="278182" y="165858"/>
                </a:lnTo>
                <a:lnTo>
                  <a:pt x="218465" y="178810"/>
                </a:lnTo>
                <a:lnTo>
                  <a:pt x="165508" y="192086"/>
                </a:lnTo>
                <a:lnTo>
                  <a:pt x="119515" y="205668"/>
                </a:lnTo>
                <a:lnTo>
                  <a:pt x="80685" y="219535"/>
                </a:lnTo>
                <a:lnTo>
                  <a:pt x="36313" y="240834"/>
                </a:lnTo>
                <a:lnTo>
                  <a:pt x="4101" y="270060"/>
                </a:lnTo>
                <a:lnTo>
                  <a:pt x="0" y="284988"/>
                </a:lnTo>
                <a:lnTo>
                  <a:pt x="1029" y="292440"/>
                </a:lnTo>
                <a:lnTo>
                  <a:pt x="36313" y="328963"/>
                </a:lnTo>
                <a:lnTo>
                  <a:pt x="80685" y="350200"/>
                </a:lnTo>
                <a:lnTo>
                  <a:pt x="119515" y="364035"/>
                </a:lnTo>
                <a:lnTo>
                  <a:pt x="165508" y="377591"/>
                </a:lnTo>
                <a:lnTo>
                  <a:pt x="218465" y="390849"/>
                </a:lnTo>
                <a:lnTo>
                  <a:pt x="278182" y="403788"/>
                </a:lnTo>
                <a:lnTo>
                  <a:pt x="344460" y="416391"/>
                </a:lnTo>
                <a:lnTo>
                  <a:pt x="417096" y="428639"/>
                </a:lnTo>
                <a:lnTo>
                  <a:pt x="455735" y="434623"/>
                </a:lnTo>
                <a:lnTo>
                  <a:pt x="495889" y="440511"/>
                </a:lnTo>
                <a:lnTo>
                  <a:pt x="537532" y="446301"/>
                </a:lnTo>
                <a:lnTo>
                  <a:pt x="580639" y="451990"/>
                </a:lnTo>
                <a:lnTo>
                  <a:pt x="625185" y="457575"/>
                </a:lnTo>
                <a:lnTo>
                  <a:pt x="671144" y="463056"/>
                </a:lnTo>
                <a:lnTo>
                  <a:pt x="718491" y="468428"/>
                </a:lnTo>
                <a:lnTo>
                  <a:pt x="767202" y="473690"/>
                </a:lnTo>
                <a:lnTo>
                  <a:pt x="817251" y="478839"/>
                </a:lnTo>
                <a:lnTo>
                  <a:pt x="868613" y="483873"/>
                </a:lnTo>
                <a:lnTo>
                  <a:pt x="921262" y="488789"/>
                </a:lnTo>
                <a:lnTo>
                  <a:pt x="975174" y="493586"/>
                </a:lnTo>
                <a:lnTo>
                  <a:pt x="1030324" y="498261"/>
                </a:lnTo>
                <a:lnTo>
                  <a:pt x="1086686" y="502811"/>
                </a:lnTo>
                <a:lnTo>
                  <a:pt x="1144235" y="507234"/>
                </a:lnTo>
                <a:lnTo>
                  <a:pt x="1202946" y="511527"/>
                </a:lnTo>
                <a:lnTo>
                  <a:pt x="1262793" y="515689"/>
                </a:lnTo>
                <a:lnTo>
                  <a:pt x="1323753" y="519717"/>
                </a:lnTo>
                <a:lnTo>
                  <a:pt x="1385799" y="523609"/>
                </a:lnTo>
                <a:lnTo>
                  <a:pt x="1448906" y="527361"/>
                </a:lnTo>
                <a:lnTo>
                  <a:pt x="1513049" y="530972"/>
                </a:lnTo>
                <a:lnTo>
                  <a:pt x="1578204" y="534440"/>
                </a:lnTo>
                <a:lnTo>
                  <a:pt x="1644344" y="537762"/>
                </a:lnTo>
                <a:lnTo>
                  <a:pt x="1711445" y="540935"/>
                </a:lnTo>
                <a:lnTo>
                  <a:pt x="1779481" y="543958"/>
                </a:lnTo>
                <a:lnTo>
                  <a:pt x="1848428" y="546827"/>
                </a:lnTo>
                <a:lnTo>
                  <a:pt x="1918260" y="549541"/>
                </a:lnTo>
                <a:lnTo>
                  <a:pt x="1988952" y="552097"/>
                </a:lnTo>
                <a:lnTo>
                  <a:pt x="2060479" y="554493"/>
                </a:lnTo>
                <a:lnTo>
                  <a:pt x="2132816" y="556726"/>
                </a:lnTo>
                <a:lnTo>
                  <a:pt x="2205937" y="558795"/>
                </a:lnTo>
                <a:lnTo>
                  <a:pt x="2279818" y="560695"/>
                </a:lnTo>
                <a:lnTo>
                  <a:pt x="2354433" y="562427"/>
                </a:lnTo>
                <a:lnTo>
                  <a:pt x="2429757" y="563986"/>
                </a:lnTo>
                <a:lnTo>
                  <a:pt x="2505765" y="565370"/>
                </a:lnTo>
                <a:lnTo>
                  <a:pt x="2582432" y="566578"/>
                </a:lnTo>
                <a:lnTo>
                  <a:pt x="2659732" y="567606"/>
                </a:lnTo>
                <a:lnTo>
                  <a:pt x="2737641" y="568453"/>
                </a:lnTo>
                <a:lnTo>
                  <a:pt x="2816133" y="569115"/>
                </a:lnTo>
                <a:lnTo>
                  <a:pt x="2895183" y="569592"/>
                </a:lnTo>
                <a:lnTo>
                  <a:pt x="2974766" y="569879"/>
                </a:lnTo>
                <a:lnTo>
                  <a:pt x="3054857" y="569975"/>
                </a:lnTo>
                <a:lnTo>
                  <a:pt x="3134912" y="569879"/>
                </a:lnTo>
                <a:lnTo>
                  <a:pt x="3214460" y="569592"/>
                </a:lnTo>
                <a:lnTo>
                  <a:pt x="3293477" y="569115"/>
                </a:lnTo>
                <a:lnTo>
                  <a:pt x="3371936" y="568453"/>
                </a:lnTo>
                <a:lnTo>
                  <a:pt x="3449813" y="567606"/>
                </a:lnTo>
                <a:lnTo>
                  <a:pt x="3527082" y="566578"/>
                </a:lnTo>
                <a:lnTo>
                  <a:pt x="3603719" y="565370"/>
                </a:lnTo>
                <a:lnTo>
                  <a:pt x="3679699" y="563986"/>
                </a:lnTo>
                <a:lnTo>
                  <a:pt x="3754995" y="562427"/>
                </a:lnTo>
                <a:lnTo>
                  <a:pt x="3829584" y="560695"/>
                </a:lnTo>
                <a:lnTo>
                  <a:pt x="3903439" y="558795"/>
                </a:lnTo>
                <a:lnTo>
                  <a:pt x="3976535" y="556726"/>
                </a:lnTo>
                <a:lnTo>
                  <a:pt x="4048848" y="554493"/>
                </a:lnTo>
                <a:lnTo>
                  <a:pt x="4120353" y="552097"/>
                </a:lnTo>
                <a:lnTo>
                  <a:pt x="4191023" y="549541"/>
                </a:lnTo>
                <a:lnTo>
                  <a:pt x="4260834" y="546827"/>
                </a:lnTo>
                <a:lnTo>
                  <a:pt x="4329761" y="543958"/>
                </a:lnTo>
                <a:lnTo>
                  <a:pt x="4397778" y="540935"/>
                </a:lnTo>
                <a:lnTo>
                  <a:pt x="4464860" y="537762"/>
                </a:lnTo>
                <a:lnTo>
                  <a:pt x="4530983" y="534440"/>
                </a:lnTo>
                <a:lnTo>
                  <a:pt x="4596121" y="530972"/>
                </a:lnTo>
                <a:lnTo>
                  <a:pt x="4660248" y="527361"/>
                </a:lnTo>
                <a:lnTo>
                  <a:pt x="4723340" y="523609"/>
                </a:lnTo>
                <a:lnTo>
                  <a:pt x="4785371" y="519717"/>
                </a:lnTo>
                <a:lnTo>
                  <a:pt x="4846317" y="515689"/>
                </a:lnTo>
                <a:lnTo>
                  <a:pt x="4906152" y="511527"/>
                </a:lnTo>
                <a:lnTo>
                  <a:pt x="4964850" y="507234"/>
                </a:lnTo>
                <a:lnTo>
                  <a:pt x="5022387" y="502811"/>
                </a:lnTo>
                <a:lnTo>
                  <a:pt x="5078738" y="498261"/>
                </a:lnTo>
                <a:lnTo>
                  <a:pt x="5133877" y="493586"/>
                </a:lnTo>
                <a:lnTo>
                  <a:pt x="5187780" y="488789"/>
                </a:lnTo>
                <a:lnTo>
                  <a:pt x="5240420" y="483873"/>
                </a:lnTo>
                <a:lnTo>
                  <a:pt x="5291773" y="478839"/>
                </a:lnTo>
                <a:lnTo>
                  <a:pt x="5341814" y="473690"/>
                </a:lnTo>
                <a:lnTo>
                  <a:pt x="5390517" y="468428"/>
                </a:lnTo>
                <a:lnTo>
                  <a:pt x="5437858" y="463056"/>
                </a:lnTo>
                <a:lnTo>
                  <a:pt x="5483810" y="457575"/>
                </a:lnTo>
                <a:lnTo>
                  <a:pt x="5528350" y="451990"/>
                </a:lnTo>
                <a:lnTo>
                  <a:pt x="5571451" y="446301"/>
                </a:lnTo>
                <a:lnTo>
                  <a:pt x="5613089" y="440511"/>
                </a:lnTo>
                <a:lnTo>
                  <a:pt x="5653238" y="434623"/>
                </a:lnTo>
                <a:lnTo>
                  <a:pt x="5691873" y="428639"/>
                </a:lnTo>
                <a:lnTo>
                  <a:pt x="5764502" y="416391"/>
                </a:lnTo>
                <a:lnTo>
                  <a:pt x="5830773" y="403788"/>
                </a:lnTo>
                <a:lnTo>
                  <a:pt x="5890486" y="390849"/>
                </a:lnTo>
                <a:lnTo>
                  <a:pt x="5943439" y="377591"/>
                </a:lnTo>
                <a:lnTo>
                  <a:pt x="5989430" y="364035"/>
                </a:lnTo>
                <a:lnTo>
                  <a:pt x="6028258" y="350200"/>
                </a:lnTo>
                <a:lnTo>
                  <a:pt x="6072628" y="328963"/>
                </a:lnTo>
                <a:lnTo>
                  <a:pt x="6104839" y="299846"/>
                </a:lnTo>
                <a:lnTo>
                  <a:pt x="6108941" y="284987"/>
                </a:lnTo>
                <a:lnTo>
                  <a:pt x="6107911" y="277500"/>
                </a:lnTo>
                <a:lnTo>
                  <a:pt x="6083619" y="248056"/>
                </a:lnTo>
                <a:lnTo>
                  <a:pt x="6044923" y="226571"/>
                </a:lnTo>
                <a:lnTo>
                  <a:pt x="5989430" y="205668"/>
                </a:lnTo>
                <a:lnTo>
                  <a:pt x="5943439" y="192086"/>
                </a:lnTo>
                <a:lnTo>
                  <a:pt x="5890486" y="178810"/>
                </a:lnTo>
                <a:lnTo>
                  <a:pt x="5830773" y="165858"/>
                </a:lnTo>
                <a:lnTo>
                  <a:pt x="5764502" y="153247"/>
                </a:lnTo>
                <a:lnTo>
                  <a:pt x="5691873" y="140998"/>
                </a:lnTo>
                <a:lnTo>
                  <a:pt x="5653238" y="135014"/>
                </a:lnTo>
                <a:lnTo>
                  <a:pt x="5613089" y="129128"/>
                </a:lnTo>
                <a:lnTo>
                  <a:pt x="5571451" y="123340"/>
                </a:lnTo>
                <a:lnTo>
                  <a:pt x="5528350" y="117655"/>
                </a:lnTo>
                <a:lnTo>
                  <a:pt x="5483810" y="112074"/>
                </a:lnTo>
                <a:lnTo>
                  <a:pt x="5437858" y="106600"/>
                </a:lnTo>
                <a:lnTo>
                  <a:pt x="5390517" y="101234"/>
                </a:lnTo>
                <a:lnTo>
                  <a:pt x="5341814" y="95979"/>
                </a:lnTo>
                <a:lnTo>
                  <a:pt x="5291773" y="90838"/>
                </a:lnTo>
                <a:lnTo>
                  <a:pt x="5240420" y="85812"/>
                </a:lnTo>
                <a:lnTo>
                  <a:pt x="5187780" y="80904"/>
                </a:lnTo>
                <a:lnTo>
                  <a:pt x="5133877" y="76117"/>
                </a:lnTo>
                <a:lnTo>
                  <a:pt x="5078738" y="71453"/>
                </a:lnTo>
                <a:lnTo>
                  <a:pt x="5022387" y="66913"/>
                </a:lnTo>
                <a:lnTo>
                  <a:pt x="4964850" y="62501"/>
                </a:lnTo>
                <a:lnTo>
                  <a:pt x="4906152" y="58219"/>
                </a:lnTo>
                <a:lnTo>
                  <a:pt x="4846317" y="54068"/>
                </a:lnTo>
                <a:lnTo>
                  <a:pt x="4785371" y="50052"/>
                </a:lnTo>
                <a:lnTo>
                  <a:pt x="4723340" y="46173"/>
                </a:lnTo>
                <a:lnTo>
                  <a:pt x="4660248" y="42432"/>
                </a:lnTo>
                <a:lnTo>
                  <a:pt x="4596121" y="38833"/>
                </a:lnTo>
                <a:lnTo>
                  <a:pt x="4530983" y="35378"/>
                </a:lnTo>
                <a:lnTo>
                  <a:pt x="4464860" y="32068"/>
                </a:lnTo>
                <a:lnTo>
                  <a:pt x="4397778" y="28907"/>
                </a:lnTo>
                <a:lnTo>
                  <a:pt x="4329761" y="25896"/>
                </a:lnTo>
                <a:lnTo>
                  <a:pt x="4260834" y="23038"/>
                </a:lnTo>
                <a:lnTo>
                  <a:pt x="4191023" y="20335"/>
                </a:lnTo>
                <a:lnTo>
                  <a:pt x="4120353" y="17790"/>
                </a:lnTo>
                <a:lnTo>
                  <a:pt x="4048848" y="15405"/>
                </a:lnTo>
                <a:lnTo>
                  <a:pt x="3976535" y="13181"/>
                </a:lnTo>
                <a:lnTo>
                  <a:pt x="3903439" y="11123"/>
                </a:lnTo>
                <a:lnTo>
                  <a:pt x="3829584" y="9231"/>
                </a:lnTo>
                <a:lnTo>
                  <a:pt x="3754995" y="7508"/>
                </a:lnTo>
                <a:lnTo>
                  <a:pt x="3679699" y="5957"/>
                </a:lnTo>
                <a:lnTo>
                  <a:pt x="3603719" y="4580"/>
                </a:lnTo>
                <a:lnTo>
                  <a:pt x="3527082" y="3379"/>
                </a:lnTo>
                <a:lnTo>
                  <a:pt x="3449813" y="2356"/>
                </a:lnTo>
                <a:lnTo>
                  <a:pt x="3371936" y="1514"/>
                </a:lnTo>
                <a:lnTo>
                  <a:pt x="3293477" y="855"/>
                </a:lnTo>
                <a:lnTo>
                  <a:pt x="3214460" y="381"/>
                </a:lnTo>
                <a:lnTo>
                  <a:pt x="3134912" y="95"/>
                </a:lnTo>
                <a:lnTo>
                  <a:pt x="3054857" y="0"/>
                </a:lnTo>
                <a:close/>
              </a:path>
            </a:pathLst>
          </a:custGeom>
          <a:ln w="28575">
            <a:solidFill>
              <a:srgbClr val="3333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30179" y="2600198"/>
            <a:ext cx="12382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CC33"/>
                </a:solidFill>
                <a:latin typeface="微软雅黑" panose="020B0503020204020204" charset="-122"/>
                <a:cs typeface="微软雅黑" panose="020B0503020204020204" charset="-122"/>
              </a:rPr>
              <a:t>(关系)模式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1222381" y="5693155"/>
            <a:ext cx="9086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表/关系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774839" y="6735318"/>
            <a:ext cx="9144000" cy="45720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361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85"/>
              </a:spcBef>
            </a:pPr>
            <a:r>
              <a:rPr sz="2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400" b="1" spc="-10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中描述了一批相互有关联关系的数</a:t>
            </a:r>
            <a:r>
              <a:rPr sz="2400" b="1" spc="-1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据</a:t>
            </a:r>
            <a:r>
              <a:rPr sz="24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==</a:t>
            </a:r>
            <a:r>
              <a:rPr sz="2400" spc="-5" dirty="0">
                <a:solidFill>
                  <a:srgbClr val="FFFFFF"/>
                </a:solidFill>
                <a:latin typeface="Wingdings" panose="05000000000000000000"/>
                <a:cs typeface="Wingdings" panose="05000000000000000000"/>
              </a:rPr>
              <a:t></a:t>
            </a:r>
            <a:r>
              <a:rPr sz="2400" b="1" spc="-10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关系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398520" y="2298065"/>
            <a:ext cx="6908800" cy="320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"/>
              </a:spcBef>
            </a:pP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列</a:t>
            </a:r>
            <a:r>
              <a:rPr sz="2000" b="1" spc="-1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0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字</a:t>
            </a:r>
            <a:r>
              <a:rPr sz="20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段</a:t>
            </a:r>
            <a:r>
              <a:rPr sz="2000" b="1" spc="-1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属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性</a:t>
            </a:r>
            <a:r>
              <a:rPr sz="2000" b="1" spc="-1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20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数据</a:t>
            </a:r>
            <a:r>
              <a:rPr sz="20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项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(column/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field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/attribute/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2000" b="1" spc="-5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item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170497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什么是数据库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017403" y="787390"/>
            <a:ext cx="455295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对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表</a:t>
            </a: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”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的抽象：理解</a:t>
            </a:r>
            <a:r>
              <a:rPr sz="20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区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分</a:t>
            </a:r>
            <a:r>
              <a:rPr sz="20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命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名</a:t>
            </a:r>
            <a:r>
              <a:rPr sz="20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表达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" name="object 23"/>
          <p:cNvSpPr txBox="1"/>
          <p:nvPr/>
        </p:nvSpPr>
        <p:spPr>
          <a:xfrm>
            <a:off x="1180979" y="1468373"/>
            <a:ext cx="859345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Table的构成暨关于Table的常用术语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23" grpId="0"/>
      <p:bldP spid="17" grpId="0" animBg="1"/>
      <p:bldP spid="5" grpId="0"/>
      <p:bldP spid="21" grpId="0"/>
      <p:bldP spid="1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6518020" y="2280666"/>
            <a:ext cx="2362200" cy="2209800"/>
          </a:xfrm>
          <a:custGeom>
            <a:avLst/>
            <a:gdLst/>
            <a:ahLst/>
            <a:cxnLst/>
            <a:rect l="l" t="t" r="r" b="b"/>
            <a:pathLst>
              <a:path w="2362200" h="2209800">
                <a:moveTo>
                  <a:pt x="2362200" y="1933956"/>
                </a:moveTo>
                <a:lnTo>
                  <a:pt x="2362200" y="276605"/>
                </a:lnTo>
                <a:lnTo>
                  <a:pt x="2360047" y="259793"/>
                </a:lnTo>
                <a:lnTo>
                  <a:pt x="2328740" y="211041"/>
                </a:lnTo>
                <a:lnTo>
                  <a:pt x="2288391" y="180236"/>
                </a:lnTo>
                <a:lnTo>
                  <a:pt x="2233606" y="151062"/>
                </a:lnTo>
                <a:lnTo>
                  <a:pt x="2165368" y="123753"/>
                </a:lnTo>
                <a:lnTo>
                  <a:pt x="2126511" y="110870"/>
                </a:lnTo>
                <a:lnTo>
                  <a:pt x="2084660" y="98542"/>
                </a:lnTo>
                <a:lnTo>
                  <a:pt x="2039937" y="86797"/>
                </a:lnTo>
                <a:lnTo>
                  <a:pt x="1992465" y="75665"/>
                </a:lnTo>
                <a:lnTo>
                  <a:pt x="1942368" y="65174"/>
                </a:lnTo>
                <a:lnTo>
                  <a:pt x="1889767" y="55354"/>
                </a:lnTo>
                <a:lnTo>
                  <a:pt x="1834786" y="46235"/>
                </a:lnTo>
                <a:lnTo>
                  <a:pt x="1777548" y="37845"/>
                </a:lnTo>
                <a:lnTo>
                  <a:pt x="1718175" y="30215"/>
                </a:lnTo>
                <a:lnTo>
                  <a:pt x="1656791" y="23372"/>
                </a:lnTo>
                <a:lnTo>
                  <a:pt x="1593518" y="17347"/>
                </a:lnTo>
                <a:lnTo>
                  <a:pt x="1528479" y="12168"/>
                </a:lnTo>
                <a:lnTo>
                  <a:pt x="1461798" y="7865"/>
                </a:lnTo>
                <a:lnTo>
                  <a:pt x="1393596" y="4468"/>
                </a:lnTo>
                <a:lnTo>
                  <a:pt x="1323997" y="2005"/>
                </a:lnTo>
                <a:lnTo>
                  <a:pt x="1253124" y="506"/>
                </a:lnTo>
                <a:lnTo>
                  <a:pt x="1181100" y="0"/>
                </a:lnTo>
                <a:lnTo>
                  <a:pt x="1109153" y="506"/>
                </a:lnTo>
                <a:lnTo>
                  <a:pt x="1038347" y="2005"/>
                </a:lnTo>
                <a:lnTo>
                  <a:pt x="968804" y="4468"/>
                </a:lnTo>
                <a:lnTo>
                  <a:pt x="900647" y="7865"/>
                </a:lnTo>
                <a:lnTo>
                  <a:pt x="834001" y="12168"/>
                </a:lnTo>
                <a:lnTo>
                  <a:pt x="768988" y="17347"/>
                </a:lnTo>
                <a:lnTo>
                  <a:pt x="705733" y="23372"/>
                </a:lnTo>
                <a:lnTo>
                  <a:pt x="644359" y="30215"/>
                </a:lnTo>
                <a:lnTo>
                  <a:pt x="584990" y="37846"/>
                </a:lnTo>
                <a:lnTo>
                  <a:pt x="527748" y="46235"/>
                </a:lnTo>
                <a:lnTo>
                  <a:pt x="472759" y="55354"/>
                </a:lnTo>
                <a:lnTo>
                  <a:pt x="420145" y="65174"/>
                </a:lnTo>
                <a:lnTo>
                  <a:pt x="370029" y="75665"/>
                </a:lnTo>
                <a:lnTo>
                  <a:pt x="322537" y="86797"/>
                </a:lnTo>
                <a:lnTo>
                  <a:pt x="277790" y="98542"/>
                </a:lnTo>
                <a:lnTo>
                  <a:pt x="235913" y="110870"/>
                </a:lnTo>
                <a:lnTo>
                  <a:pt x="197029" y="123753"/>
                </a:lnTo>
                <a:lnTo>
                  <a:pt x="161261" y="137160"/>
                </a:lnTo>
                <a:lnTo>
                  <a:pt x="99571" y="165431"/>
                </a:lnTo>
                <a:lnTo>
                  <a:pt x="51831" y="195449"/>
                </a:lnTo>
                <a:lnTo>
                  <a:pt x="19030" y="226981"/>
                </a:lnTo>
                <a:lnTo>
                  <a:pt x="0" y="276606"/>
                </a:lnTo>
                <a:lnTo>
                  <a:pt x="0" y="1933956"/>
                </a:lnTo>
                <a:lnTo>
                  <a:pt x="19030" y="1983553"/>
                </a:lnTo>
                <a:lnTo>
                  <a:pt x="51831" y="2015043"/>
                </a:lnTo>
                <a:lnTo>
                  <a:pt x="99571" y="2045003"/>
                </a:lnTo>
                <a:lnTo>
                  <a:pt x="161261" y="2073204"/>
                </a:lnTo>
                <a:lnTo>
                  <a:pt x="197029" y="2086572"/>
                </a:lnTo>
                <a:lnTo>
                  <a:pt x="235913" y="2099414"/>
                </a:lnTo>
                <a:lnTo>
                  <a:pt x="277790" y="2111701"/>
                </a:lnTo>
                <a:lnTo>
                  <a:pt x="322537" y="2123404"/>
                </a:lnTo>
                <a:lnTo>
                  <a:pt x="370029" y="2134494"/>
                </a:lnTo>
                <a:lnTo>
                  <a:pt x="420145" y="2144943"/>
                </a:lnTo>
                <a:lnTo>
                  <a:pt x="472759" y="2154721"/>
                </a:lnTo>
                <a:lnTo>
                  <a:pt x="527748" y="2163800"/>
                </a:lnTo>
                <a:lnTo>
                  <a:pt x="584990" y="2172151"/>
                </a:lnTo>
                <a:lnTo>
                  <a:pt x="644359" y="2179745"/>
                </a:lnTo>
                <a:lnTo>
                  <a:pt x="705733" y="2186554"/>
                </a:lnTo>
                <a:lnTo>
                  <a:pt x="768988" y="2192548"/>
                </a:lnTo>
                <a:lnTo>
                  <a:pt x="834001" y="2197700"/>
                </a:lnTo>
                <a:lnTo>
                  <a:pt x="900647" y="2201979"/>
                </a:lnTo>
                <a:lnTo>
                  <a:pt x="968804" y="2205357"/>
                </a:lnTo>
                <a:lnTo>
                  <a:pt x="1038347" y="2207806"/>
                </a:lnTo>
                <a:lnTo>
                  <a:pt x="1109153" y="2209296"/>
                </a:lnTo>
                <a:lnTo>
                  <a:pt x="1181100" y="2209800"/>
                </a:lnTo>
                <a:lnTo>
                  <a:pt x="1253124" y="2209296"/>
                </a:lnTo>
                <a:lnTo>
                  <a:pt x="1323997" y="2207806"/>
                </a:lnTo>
                <a:lnTo>
                  <a:pt x="1393596" y="2205357"/>
                </a:lnTo>
                <a:lnTo>
                  <a:pt x="1461798" y="2201979"/>
                </a:lnTo>
                <a:lnTo>
                  <a:pt x="1528479" y="2197700"/>
                </a:lnTo>
                <a:lnTo>
                  <a:pt x="1593518" y="2192548"/>
                </a:lnTo>
                <a:lnTo>
                  <a:pt x="1656791" y="2186554"/>
                </a:lnTo>
                <a:lnTo>
                  <a:pt x="1718175" y="2179745"/>
                </a:lnTo>
                <a:lnTo>
                  <a:pt x="1777548" y="2172151"/>
                </a:lnTo>
                <a:lnTo>
                  <a:pt x="1834786" y="2163800"/>
                </a:lnTo>
                <a:lnTo>
                  <a:pt x="1889767" y="2154721"/>
                </a:lnTo>
                <a:lnTo>
                  <a:pt x="1942368" y="2144943"/>
                </a:lnTo>
                <a:lnTo>
                  <a:pt x="1992465" y="2134494"/>
                </a:lnTo>
                <a:lnTo>
                  <a:pt x="2039937" y="2123404"/>
                </a:lnTo>
                <a:lnTo>
                  <a:pt x="2084660" y="2111701"/>
                </a:lnTo>
                <a:lnTo>
                  <a:pt x="2126511" y="2099414"/>
                </a:lnTo>
                <a:lnTo>
                  <a:pt x="2165368" y="2086572"/>
                </a:lnTo>
                <a:lnTo>
                  <a:pt x="2201107" y="2073204"/>
                </a:lnTo>
                <a:lnTo>
                  <a:pt x="2262742" y="2045003"/>
                </a:lnTo>
                <a:lnTo>
                  <a:pt x="2310432" y="2015043"/>
                </a:lnTo>
                <a:lnTo>
                  <a:pt x="2343194" y="1983553"/>
                </a:lnTo>
                <a:lnTo>
                  <a:pt x="2362200" y="1933956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6518020" y="2280666"/>
            <a:ext cx="2362200" cy="552450"/>
          </a:xfrm>
          <a:custGeom>
            <a:avLst/>
            <a:gdLst/>
            <a:ahLst/>
            <a:cxnLst/>
            <a:rect l="l" t="t" r="r" b="b"/>
            <a:pathLst>
              <a:path w="2362200" h="552450">
                <a:moveTo>
                  <a:pt x="2362200" y="276606"/>
                </a:moveTo>
                <a:lnTo>
                  <a:pt x="2343194" y="226981"/>
                </a:lnTo>
                <a:lnTo>
                  <a:pt x="2310432" y="195449"/>
                </a:lnTo>
                <a:lnTo>
                  <a:pt x="2262742" y="165431"/>
                </a:lnTo>
                <a:lnTo>
                  <a:pt x="2201107" y="137160"/>
                </a:lnTo>
                <a:lnTo>
                  <a:pt x="2165368" y="123753"/>
                </a:lnTo>
                <a:lnTo>
                  <a:pt x="2126511" y="110870"/>
                </a:lnTo>
                <a:lnTo>
                  <a:pt x="2084660" y="98542"/>
                </a:lnTo>
                <a:lnTo>
                  <a:pt x="2039937" y="86797"/>
                </a:lnTo>
                <a:lnTo>
                  <a:pt x="1992465" y="75665"/>
                </a:lnTo>
                <a:lnTo>
                  <a:pt x="1942368" y="65174"/>
                </a:lnTo>
                <a:lnTo>
                  <a:pt x="1889767" y="55354"/>
                </a:lnTo>
                <a:lnTo>
                  <a:pt x="1834786" y="46235"/>
                </a:lnTo>
                <a:lnTo>
                  <a:pt x="1777548" y="37846"/>
                </a:lnTo>
                <a:lnTo>
                  <a:pt x="1718175" y="30215"/>
                </a:lnTo>
                <a:lnTo>
                  <a:pt x="1656791" y="23372"/>
                </a:lnTo>
                <a:lnTo>
                  <a:pt x="1593518" y="17347"/>
                </a:lnTo>
                <a:lnTo>
                  <a:pt x="1528479" y="12168"/>
                </a:lnTo>
                <a:lnTo>
                  <a:pt x="1461798" y="7865"/>
                </a:lnTo>
                <a:lnTo>
                  <a:pt x="1393596" y="4468"/>
                </a:lnTo>
                <a:lnTo>
                  <a:pt x="1323997" y="2005"/>
                </a:lnTo>
                <a:lnTo>
                  <a:pt x="1253124" y="506"/>
                </a:lnTo>
                <a:lnTo>
                  <a:pt x="1181100" y="0"/>
                </a:lnTo>
                <a:lnTo>
                  <a:pt x="1109153" y="506"/>
                </a:lnTo>
                <a:lnTo>
                  <a:pt x="1038347" y="2005"/>
                </a:lnTo>
                <a:lnTo>
                  <a:pt x="968804" y="4468"/>
                </a:lnTo>
                <a:lnTo>
                  <a:pt x="900647" y="7865"/>
                </a:lnTo>
                <a:lnTo>
                  <a:pt x="834001" y="12168"/>
                </a:lnTo>
                <a:lnTo>
                  <a:pt x="768988" y="17347"/>
                </a:lnTo>
                <a:lnTo>
                  <a:pt x="705733" y="23372"/>
                </a:lnTo>
                <a:lnTo>
                  <a:pt x="644359" y="30215"/>
                </a:lnTo>
                <a:lnTo>
                  <a:pt x="584990" y="37846"/>
                </a:lnTo>
                <a:lnTo>
                  <a:pt x="527748" y="46235"/>
                </a:lnTo>
                <a:lnTo>
                  <a:pt x="472759" y="55354"/>
                </a:lnTo>
                <a:lnTo>
                  <a:pt x="420145" y="65174"/>
                </a:lnTo>
                <a:lnTo>
                  <a:pt x="370029" y="75665"/>
                </a:lnTo>
                <a:lnTo>
                  <a:pt x="322537" y="86797"/>
                </a:lnTo>
                <a:lnTo>
                  <a:pt x="277790" y="98542"/>
                </a:lnTo>
                <a:lnTo>
                  <a:pt x="235913" y="110870"/>
                </a:lnTo>
                <a:lnTo>
                  <a:pt x="197029" y="123753"/>
                </a:lnTo>
                <a:lnTo>
                  <a:pt x="161261" y="137160"/>
                </a:lnTo>
                <a:lnTo>
                  <a:pt x="99571" y="165431"/>
                </a:lnTo>
                <a:lnTo>
                  <a:pt x="51831" y="195449"/>
                </a:lnTo>
                <a:lnTo>
                  <a:pt x="19030" y="226981"/>
                </a:lnTo>
                <a:lnTo>
                  <a:pt x="0" y="276606"/>
                </a:lnTo>
                <a:lnTo>
                  <a:pt x="2155" y="293415"/>
                </a:lnTo>
                <a:lnTo>
                  <a:pt x="33501" y="342125"/>
                </a:lnTo>
                <a:lnTo>
                  <a:pt x="73896" y="372879"/>
                </a:lnTo>
                <a:lnTo>
                  <a:pt x="128734" y="401988"/>
                </a:lnTo>
                <a:lnTo>
                  <a:pt x="197029" y="429222"/>
                </a:lnTo>
                <a:lnTo>
                  <a:pt x="235913" y="442064"/>
                </a:lnTo>
                <a:lnTo>
                  <a:pt x="277790" y="454351"/>
                </a:lnTo>
                <a:lnTo>
                  <a:pt x="322537" y="466054"/>
                </a:lnTo>
                <a:lnTo>
                  <a:pt x="370029" y="477144"/>
                </a:lnTo>
                <a:lnTo>
                  <a:pt x="420145" y="487593"/>
                </a:lnTo>
                <a:lnTo>
                  <a:pt x="472759" y="497371"/>
                </a:lnTo>
                <a:lnTo>
                  <a:pt x="527748" y="506450"/>
                </a:lnTo>
                <a:lnTo>
                  <a:pt x="584990" y="514801"/>
                </a:lnTo>
                <a:lnTo>
                  <a:pt x="644359" y="522395"/>
                </a:lnTo>
                <a:lnTo>
                  <a:pt x="705733" y="529204"/>
                </a:lnTo>
                <a:lnTo>
                  <a:pt x="768988" y="535198"/>
                </a:lnTo>
                <a:lnTo>
                  <a:pt x="834001" y="540350"/>
                </a:lnTo>
                <a:lnTo>
                  <a:pt x="900647" y="544629"/>
                </a:lnTo>
                <a:lnTo>
                  <a:pt x="968804" y="548007"/>
                </a:lnTo>
                <a:lnTo>
                  <a:pt x="1038347" y="550456"/>
                </a:lnTo>
                <a:lnTo>
                  <a:pt x="1109153" y="551946"/>
                </a:lnTo>
                <a:lnTo>
                  <a:pt x="1181100" y="552450"/>
                </a:lnTo>
                <a:lnTo>
                  <a:pt x="1253124" y="551946"/>
                </a:lnTo>
                <a:lnTo>
                  <a:pt x="1323997" y="550456"/>
                </a:lnTo>
                <a:lnTo>
                  <a:pt x="1393596" y="548007"/>
                </a:lnTo>
                <a:lnTo>
                  <a:pt x="1461798" y="544629"/>
                </a:lnTo>
                <a:lnTo>
                  <a:pt x="1528479" y="540350"/>
                </a:lnTo>
                <a:lnTo>
                  <a:pt x="1593518" y="535198"/>
                </a:lnTo>
                <a:lnTo>
                  <a:pt x="1656791" y="529204"/>
                </a:lnTo>
                <a:lnTo>
                  <a:pt x="1718175" y="522395"/>
                </a:lnTo>
                <a:lnTo>
                  <a:pt x="1777548" y="514801"/>
                </a:lnTo>
                <a:lnTo>
                  <a:pt x="1834786" y="506450"/>
                </a:lnTo>
                <a:lnTo>
                  <a:pt x="1889767" y="497371"/>
                </a:lnTo>
                <a:lnTo>
                  <a:pt x="1942368" y="487593"/>
                </a:lnTo>
                <a:lnTo>
                  <a:pt x="1992465" y="477144"/>
                </a:lnTo>
                <a:lnTo>
                  <a:pt x="2039937" y="466054"/>
                </a:lnTo>
                <a:lnTo>
                  <a:pt x="2084660" y="454351"/>
                </a:lnTo>
                <a:lnTo>
                  <a:pt x="2126511" y="442064"/>
                </a:lnTo>
                <a:lnTo>
                  <a:pt x="2165368" y="429222"/>
                </a:lnTo>
                <a:lnTo>
                  <a:pt x="2201107" y="415854"/>
                </a:lnTo>
                <a:lnTo>
                  <a:pt x="2262742" y="387653"/>
                </a:lnTo>
                <a:lnTo>
                  <a:pt x="2310432" y="357693"/>
                </a:lnTo>
                <a:lnTo>
                  <a:pt x="2343194" y="326203"/>
                </a:lnTo>
                <a:lnTo>
                  <a:pt x="2362200" y="276606"/>
                </a:lnTo>
                <a:close/>
              </a:path>
            </a:pathLst>
          </a:custGeom>
          <a:solidFill>
            <a:srgbClr val="D6D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6518020" y="2280666"/>
            <a:ext cx="2362200" cy="2209800"/>
          </a:xfrm>
          <a:custGeom>
            <a:avLst/>
            <a:gdLst/>
            <a:ahLst/>
            <a:cxnLst/>
            <a:rect l="l" t="t" r="r" b="b"/>
            <a:pathLst>
              <a:path w="2362200" h="2209800">
                <a:moveTo>
                  <a:pt x="1181100" y="0"/>
                </a:moveTo>
                <a:lnTo>
                  <a:pt x="1109153" y="506"/>
                </a:lnTo>
                <a:lnTo>
                  <a:pt x="1038347" y="2005"/>
                </a:lnTo>
                <a:lnTo>
                  <a:pt x="968804" y="4468"/>
                </a:lnTo>
                <a:lnTo>
                  <a:pt x="900647" y="7865"/>
                </a:lnTo>
                <a:lnTo>
                  <a:pt x="834001" y="12168"/>
                </a:lnTo>
                <a:lnTo>
                  <a:pt x="768988" y="17347"/>
                </a:lnTo>
                <a:lnTo>
                  <a:pt x="705733" y="23372"/>
                </a:lnTo>
                <a:lnTo>
                  <a:pt x="644359" y="30215"/>
                </a:lnTo>
                <a:lnTo>
                  <a:pt x="584990" y="37846"/>
                </a:lnTo>
                <a:lnTo>
                  <a:pt x="527748" y="46235"/>
                </a:lnTo>
                <a:lnTo>
                  <a:pt x="472759" y="55354"/>
                </a:lnTo>
                <a:lnTo>
                  <a:pt x="420145" y="65174"/>
                </a:lnTo>
                <a:lnTo>
                  <a:pt x="370029" y="75665"/>
                </a:lnTo>
                <a:lnTo>
                  <a:pt x="322537" y="86797"/>
                </a:lnTo>
                <a:lnTo>
                  <a:pt x="277790" y="98542"/>
                </a:lnTo>
                <a:lnTo>
                  <a:pt x="235913" y="110870"/>
                </a:lnTo>
                <a:lnTo>
                  <a:pt x="197029" y="123753"/>
                </a:lnTo>
                <a:lnTo>
                  <a:pt x="161261" y="137160"/>
                </a:lnTo>
                <a:lnTo>
                  <a:pt x="99571" y="165431"/>
                </a:lnTo>
                <a:lnTo>
                  <a:pt x="51831" y="195449"/>
                </a:lnTo>
                <a:lnTo>
                  <a:pt x="19030" y="226981"/>
                </a:lnTo>
                <a:lnTo>
                  <a:pt x="0" y="276606"/>
                </a:lnTo>
                <a:lnTo>
                  <a:pt x="0" y="1933956"/>
                </a:lnTo>
                <a:lnTo>
                  <a:pt x="19030" y="1983553"/>
                </a:lnTo>
                <a:lnTo>
                  <a:pt x="51831" y="2015043"/>
                </a:lnTo>
                <a:lnTo>
                  <a:pt x="99571" y="2045003"/>
                </a:lnTo>
                <a:lnTo>
                  <a:pt x="161261" y="2073204"/>
                </a:lnTo>
                <a:lnTo>
                  <a:pt x="197029" y="2086572"/>
                </a:lnTo>
                <a:lnTo>
                  <a:pt x="235913" y="2099414"/>
                </a:lnTo>
                <a:lnTo>
                  <a:pt x="277790" y="2111701"/>
                </a:lnTo>
                <a:lnTo>
                  <a:pt x="322537" y="2123404"/>
                </a:lnTo>
                <a:lnTo>
                  <a:pt x="370029" y="2134494"/>
                </a:lnTo>
                <a:lnTo>
                  <a:pt x="420145" y="2144943"/>
                </a:lnTo>
                <a:lnTo>
                  <a:pt x="472759" y="2154721"/>
                </a:lnTo>
                <a:lnTo>
                  <a:pt x="527748" y="2163800"/>
                </a:lnTo>
                <a:lnTo>
                  <a:pt x="584990" y="2172151"/>
                </a:lnTo>
                <a:lnTo>
                  <a:pt x="644359" y="2179745"/>
                </a:lnTo>
                <a:lnTo>
                  <a:pt x="705733" y="2186554"/>
                </a:lnTo>
                <a:lnTo>
                  <a:pt x="768988" y="2192548"/>
                </a:lnTo>
                <a:lnTo>
                  <a:pt x="834001" y="2197700"/>
                </a:lnTo>
                <a:lnTo>
                  <a:pt x="900647" y="2201979"/>
                </a:lnTo>
                <a:lnTo>
                  <a:pt x="968804" y="2205357"/>
                </a:lnTo>
                <a:lnTo>
                  <a:pt x="1038347" y="2207806"/>
                </a:lnTo>
                <a:lnTo>
                  <a:pt x="1109153" y="2209296"/>
                </a:lnTo>
                <a:lnTo>
                  <a:pt x="1181100" y="2209800"/>
                </a:lnTo>
                <a:lnTo>
                  <a:pt x="1253124" y="2209296"/>
                </a:lnTo>
                <a:lnTo>
                  <a:pt x="1323997" y="2207806"/>
                </a:lnTo>
                <a:lnTo>
                  <a:pt x="1393596" y="2205357"/>
                </a:lnTo>
                <a:lnTo>
                  <a:pt x="1461798" y="2201979"/>
                </a:lnTo>
                <a:lnTo>
                  <a:pt x="1528479" y="2197700"/>
                </a:lnTo>
                <a:lnTo>
                  <a:pt x="1593518" y="2192548"/>
                </a:lnTo>
                <a:lnTo>
                  <a:pt x="1656791" y="2186554"/>
                </a:lnTo>
                <a:lnTo>
                  <a:pt x="1718175" y="2179745"/>
                </a:lnTo>
                <a:lnTo>
                  <a:pt x="1777548" y="2172151"/>
                </a:lnTo>
                <a:lnTo>
                  <a:pt x="1834786" y="2163800"/>
                </a:lnTo>
                <a:lnTo>
                  <a:pt x="1889767" y="2154721"/>
                </a:lnTo>
                <a:lnTo>
                  <a:pt x="1942368" y="2144943"/>
                </a:lnTo>
                <a:lnTo>
                  <a:pt x="1992465" y="2134494"/>
                </a:lnTo>
                <a:lnTo>
                  <a:pt x="2039937" y="2123404"/>
                </a:lnTo>
                <a:lnTo>
                  <a:pt x="2084660" y="2111701"/>
                </a:lnTo>
                <a:lnTo>
                  <a:pt x="2126511" y="2099414"/>
                </a:lnTo>
                <a:lnTo>
                  <a:pt x="2165368" y="2086572"/>
                </a:lnTo>
                <a:lnTo>
                  <a:pt x="2201107" y="2073204"/>
                </a:lnTo>
                <a:lnTo>
                  <a:pt x="2262742" y="2045003"/>
                </a:lnTo>
                <a:lnTo>
                  <a:pt x="2310432" y="2015043"/>
                </a:lnTo>
                <a:lnTo>
                  <a:pt x="2343194" y="1983553"/>
                </a:lnTo>
                <a:lnTo>
                  <a:pt x="2362200" y="1933956"/>
                </a:lnTo>
                <a:lnTo>
                  <a:pt x="2362200" y="276605"/>
                </a:lnTo>
                <a:lnTo>
                  <a:pt x="2343194" y="226981"/>
                </a:lnTo>
                <a:lnTo>
                  <a:pt x="2310432" y="195449"/>
                </a:lnTo>
                <a:lnTo>
                  <a:pt x="2262742" y="165431"/>
                </a:lnTo>
                <a:lnTo>
                  <a:pt x="2201107" y="137159"/>
                </a:lnTo>
                <a:lnTo>
                  <a:pt x="2165368" y="123753"/>
                </a:lnTo>
                <a:lnTo>
                  <a:pt x="2126511" y="110870"/>
                </a:lnTo>
                <a:lnTo>
                  <a:pt x="2084660" y="98542"/>
                </a:lnTo>
                <a:lnTo>
                  <a:pt x="2039937" y="86797"/>
                </a:lnTo>
                <a:lnTo>
                  <a:pt x="1992465" y="75665"/>
                </a:lnTo>
                <a:lnTo>
                  <a:pt x="1942368" y="65174"/>
                </a:lnTo>
                <a:lnTo>
                  <a:pt x="1889767" y="55354"/>
                </a:lnTo>
                <a:lnTo>
                  <a:pt x="1834786" y="46235"/>
                </a:lnTo>
                <a:lnTo>
                  <a:pt x="1777548" y="37845"/>
                </a:lnTo>
                <a:lnTo>
                  <a:pt x="1718175" y="30215"/>
                </a:lnTo>
                <a:lnTo>
                  <a:pt x="1656791" y="23372"/>
                </a:lnTo>
                <a:lnTo>
                  <a:pt x="1593518" y="17347"/>
                </a:lnTo>
                <a:lnTo>
                  <a:pt x="1528479" y="12168"/>
                </a:lnTo>
                <a:lnTo>
                  <a:pt x="1461798" y="7865"/>
                </a:lnTo>
                <a:lnTo>
                  <a:pt x="1393596" y="4468"/>
                </a:lnTo>
                <a:lnTo>
                  <a:pt x="1323997" y="2005"/>
                </a:lnTo>
                <a:lnTo>
                  <a:pt x="1253124" y="506"/>
                </a:lnTo>
                <a:lnTo>
                  <a:pt x="1181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518020" y="2557272"/>
            <a:ext cx="2362200" cy="276225"/>
          </a:xfrm>
          <a:custGeom>
            <a:avLst/>
            <a:gdLst/>
            <a:ahLst/>
            <a:cxnLst/>
            <a:rect l="l" t="t" r="r" b="b"/>
            <a:pathLst>
              <a:path w="2362200" h="276225">
                <a:moveTo>
                  <a:pt x="0" y="0"/>
                </a:moveTo>
                <a:lnTo>
                  <a:pt x="19030" y="49597"/>
                </a:lnTo>
                <a:lnTo>
                  <a:pt x="51831" y="81087"/>
                </a:lnTo>
                <a:lnTo>
                  <a:pt x="99571" y="111047"/>
                </a:lnTo>
                <a:lnTo>
                  <a:pt x="161261" y="139248"/>
                </a:lnTo>
                <a:lnTo>
                  <a:pt x="197029" y="152616"/>
                </a:lnTo>
                <a:lnTo>
                  <a:pt x="235913" y="165458"/>
                </a:lnTo>
                <a:lnTo>
                  <a:pt x="277790" y="177745"/>
                </a:lnTo>
                <a:lnTo>
                  <a:pt x="322537" y="189448"/>
                </a:lnTo>
                <a:lnTo>
                  <a:pt x="370029" y="200538"/>
                </a:lnTo>
                <a:lnTo>
                  <a:pt x="420145" y="210987"/>
                </a:lnTo>
                <a:lnTo>
                  <a:pt x="472759" y="220765"/>
                </a:lnTo>
                <a:lnTo>
                  <a:pt x="527748" y="229844"/>
                </a:lnTo>
                <a:lnTo>
                  <a:pt x="584990" y="238195"/>
                </a:lnTo>
                <a:lnTo>
                  <a:pt x="644359" y="245789"/>
                </a:lnTo>
                <a:lnTo>
                  <a:pt x="705733" y="252598"/>
                </a:lnTo>
                <a:lnTo>
                  <a:pt x="768988" y="258592"/>
                </a:lnTo>
                <a:lnTo>
                  <a:pt x="834001" y="263744"/>
                </a:lnTo>
                <a:lnTo>
                  <a:pt x="900647" y="268023"/>
                </a:lnTo>
                <a:lnTo>
                  <a:pt x="968804" y="271401"/>
                </a:lnTo>
                <a:lnTo>
                  <a:pt x="1038347" y="273850"/>
                </a:lnTo>
                <a:lnTo>
                  <a:pt x="1109153" y="275340"/>
                </a:lnTo>
                <a:lnTo>
                  <a:pt x="1181100" y="275843"/>
                </a:lnTo>
                <a:lnTo>
                  <a:pt x="1253124" y="275340"/>
                </a:lnTo>
                <a:lnTo>
                  <a:pt x="1323997" y="273850"/>
                </a:lnTo>
                <a:lnTo>
                  <a:pt x="1393596" y="271401"/>
                </a:lnTo>
                <a:lnTo>
                  <a:pt x="1461798" y="268023"/>
                </a:lnTo>
                <a:lnTo>
                  <a:pt x="1528479" y="263744"/>
                </a:lnTo>
                <a:lnTo>
                  <a:pt x="1593518" y="258592"/>
                </a:lnTo>
                <a:lnTo>
                  <a:pt x="1656791" y="252598"/>
                </a:lnTo>
                <a:lnTo>
                  <a:pt x="1718175" y="245789"/>
                </a:lnTo>
                <a:lnTo>
                  <a:pt x="1777548" y="238195"/>
                </a:lnTo>
                <a:lnTo>
                  <a:pt x="1834786" y="229844"/>
                </a:lnTo>
                <a:lnTo>
                  <a:pt x="1889767" y="220765"/>
                </a:lnTo>
                <a:lnTo>
                  <a:pt x="1942368" y="210987"/>
                </a:lnTo>
                <a:lnTo>
                  <a:pt x="1992465" y="200538"/>
                </a:lnTo>
                <a:lnTo>
                  <a:pt x="2039937" y="189448"/>
                </a:lnTo>
                <a:lnTo>
                  <a:pt x="2084660" y="177745"/>
                </a:lnTo>
                <a:lnTo>
                  <a:pt x="2126511" y="165458"/>
                </a:lnTo>
                <a:lnTo>
                  <a:pt x="2165368" y="152616"/>
                </a:lnTo>
                <a:lnTo>
                  <a:pt x="2201107" y="139248"/>
                </a:lnTo>
                <a:lnTo>
                  <a:pt x="2262742" y="111047"/>
                </a:lnTo>
                <a:lnTo>
                  <a:pt x="2310432" y="81087"/>
                </a:lnTo>
                <a:lnTo>
                  <a:pt x="2343194" y="49597"/>
                </a:lnTo>
                <a:lnTo>
                  <a:pt x="2360047" y="16809"/>
                </a:lnTo>
                <a:lnTo>
                  <a:pt x="2362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6685921" y="3205225"/>
            <a:ext cx="2057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4450" marR="5080" indent="-32385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相互有关联关系的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若干Table的集合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24613" y="4716017"/>
            <a:ext cx="3912870" cy="20322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5896489" y="4500626"/>
            <a:ext cx="787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学生成绩单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955433" y="3934967"/>
            <a:ext cx="4527803" cy="18196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5423039" y="4379976"/>
            <a:ext cx="466725" cy="760095"/>
          </a:xfrm>
          <a:custGeom>
            <a:avLst/>
            <a:gdLst/>
            <a:ahLst/>
            <a:cxnLst/>
            <a:rect l="l" t="t" r="r" b="b"/>
            <a:pathLst>
              <a:path w="466725" h="760095">
                <a:moveTo>
                  <a:pt x="0" y="0"/>
                </a:moveTo>
                <a:lnTo>
                  <a:pt x="190500" y="0"/>
                </a:lnTo>
                <a:lnTo>
                  <a:pt x="190500" y="759713"/>
                </a:lnTo>
                <a:lnTo>
                  <a:pt x="466343" y="759713"/>
                </a:lnTo>
              </a:path>
            </a:pathLst>
          </a:custGeom>
          <a:ln w="28575">
            <a:solidFill>
              <a:srgbClr val="3333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613539" y="5139690"/>
            <a:ext cx="304800" cy="562610"/>
          </a:xfrm>
          <a:custGeom>
            <a:avLst/>
            <a:gdLst/>
            <a:ahLst/>
            <a:cxnLst/>
            <a:rect l="l" t="t" r="r" b="b"/>
            <a:pathLst>
              <a:path w="304800" h="562610">
                <a:moveTo>
                  <a:pt x="0" y="0"/>
                </a:moveTo>
                <a:lnTo>
                  <a:pt x="0" y="562356"/>
                </a:lnTo>
                <a:lnTo>
                  <a:pt x="304800" y="562355"/>
                </a:lnTo>
              </a:path>
            </a:pathLst>
          </a:custGeom>
          <a:ln w="28575">
            <a:solidFill>
              <a:srgbClr val="3333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36433" y="5670041"/>
            <a:ext cx="4544060" cy="955675"/>
          </a:xfrm>
          <a:custGeom>
            <a:avLst/>
            <a:gdLst/>
            <a:ahLst/>
            <a:cxnLst/>
            <a:rect l="l" t="t" r="r" b="b"/>
            <a:pathLst>
              <a:path w="4544060" h="955675">
                <a:moveTo>
                  <a:pt x="0" y="0"/>
                </a:moveTo>
                <a:lnTo>
                  <a:pt x="0" y="955548"/>
                </a:lnTo>
                <a:lnTo>
                  <a:pt x="4543806" y="955548"/>
                </a:lnTo>
              </a:path>
            </a:pathLst>
          </a:custGeom>
          <a:ln w="28575">
            <a:solidFill>
              <a:srgbClr val="3333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282069" y="4047744"/>
            <a:ext cx="1206500" cy="0"/>
          </a:xfrm>
          <a:custGeom>
            <a:avLst/>
            <a:gdLst/>
            <a:ahLst/>
            <a:cxnLst/>
            <a:rect l="l" t="t" r="r" b="b"/>
            <a:pathLst>
              <a:path w="1206500">
                <a:moveTo>
                  <a:pt x="0" y="0"/>
                </a:moveTo>
                <a:lnTo>
                  <a:pt x="1206246" y="0"/>
                </a:lnTo>
              </a:path>
            </a:pathLst>
          </a:custGeom>
          <a:ln w="12191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5282069" y="4073271"/>
            <a:ext cx="1206500" cy="0"/>
          </a:xfrm>
          <a:custGeom>
            <a:avLst/>
            <a:gdLst/>
            <a:ahLst/>
            <a:cxnLst/>
            <a:rect l="l" t="t" r="r" b="b"/>
            <a:pathLst>
              <a:path w="1206500">
                <a:moveTo>
                  <a:pt x="0" y="0"/>
                </a:moveTo>
                <a:lnTo>
                  <a:pt x="1206246" y="0"/>
                </a:lnTo>
              </a:path>
            </a:pathLst>
          </a:custGeom>
          <a:ln w="12954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758188" y="4443221"/>
            <a:ext cx="0" cy="715645"/>
          </a:xfrm>
          <a:custGeom>
            <a:avLst/>
            <a:gdLst/>
            <a:ahLst/>
            <a:cxnLst/>
            <a:rect l="l" t="t" r="r" b="b"/>
            <a:pathLst>
              <a:path h="715645">
                <a:moveTo>
                  <a:pt x="0" y="0"/>
                </a:moveTo>
                <a:lnTo>
                  <a:pt x="0" y="715518"/>
                </a:lnTo>
              </a:path>
            </a:pathLst>
          </a:custGeom>
          <a:ln w="12953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733042" y="4443221"/>
            <a:ext cx="0" cy="715645"/>
          </a:xfrm>
          <a:custGeom>
            <a:avLst/>
            <a:gdLst/>
            <a:ahLst/>
            <a:cxnLst/>
            <a:rect l="l" t="t" r="r" b="b"/>
            <a:pathLst>
              <a:path h="715645">
                <a:moveTo>
                  <a:pt x="0" y="0"/>
                </a:moveTo>
                <a:lnTo>
                  <a:pt x="0" y="715518"/>
                </a:lnTo>
              </a:path>
            </a:pathLst>
          </a:custGeom>
          <a:ln w="12953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140085" y="1438909"/>
            <a:ext cx="7703184" cy="126428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Database:</a:t>
            </a:r>
            <a:r>
              <a:rPr sz="2400" b="1" spc="-1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相互之间有关联关系的Table的集合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3850">
              <a:latin typeface="Times New Roman" panose="02020603050405020304"/>
              <a:cs typeface="Times New Roman" panose="02020603050405020304"/>
            </a:endParaRPr>
          </a:p>
          <a:p>
            <a:pPr marR="5080" algn="r">
              <a:lnSpc>
                <a:spcPct val="100000"/>
              </a:lnSpc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数据库//Database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2764790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什么是数据库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(5)</a:t>
            </a:r>
            <a:r>
              <a:rPr spc="-5" dirty="0"/>
              <a:t>数据库与</a:t>
            </a:r>
            <a:r>
              <a:rPr spc="-5" dirty="0">
                <a:latin typeface="Arial" panose="020B0604020202020204"/>
                <a:cs typeface="Arial" panose="020B0604020202020204"/>
              </a:rPr>
              <a:t>“</a:t>
            </a:r>
            <a:r>
              <a:rPr dirty="0"/>
              <a:t>表</a:t>
            </a:r>
            <a:r>
              <a:rPr spc="-10" dirty="0">
                <a:latin typeface="Arial" panose="020B0604020202020204"/>
                <a:cs typeface="Arial" panose="020B0604020202020204"/>
              </a:rPr>
              <a:t>”</a:t>
            </a:r>
            <a:r>
              <a:rPr spc="-5" dirty="0"/>
              <a:t>的关</a:t>
            </a:r>
            <a:r>
              <a:rPr dirty="0"/>
              <a:t>系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1092079" y="3693667"/>
            <a:ext cx="78740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学生登记表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4936490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什么是数据库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(6)</a:t>
            </a:r>
            <a:r>
              <a:rPr spc="-5" dirty="0"/>
              <a:t>由表形式的数据库</a:t>
            </a:r>
            <a:r>
              <a:rPr spc="-125" dirty="0"/>
              <a:t> </a:t>
            </a:r>
            <a:r>
              <a:rPr spc="-5" dirty="0"/>
              <a:t>到</a:t>
            </a:r>
            <a:r>
              <a:rPr spc="-125" dirty="0"/>
              <a:t> </a:t>
            </a:r>
            <a:r>
              <a:rPr dirty="0"/>
              <a:t>各</a:t>
            </a:r>
            <a:r>
              <a:rPr spc="-5" dirty="0"/>
              <a:t>式各样的数据</a:t>
            </a:r>
            <a:r>
              <a:rPr dirty="0"/>
              <a:t>库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41361" y="3301745"/>
            <a:ext cx="3912870" cy="20322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173614" y="2600198"/>
            <a:ext cx="1295400" cy="69405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关系数据库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52070">
              <a:lnSpc>
                <a:spcPct val="100000"/>
              </a:lnSpc>
              <a:spcBef>
                <a:spcPts val="1425"/>
              </a:spcBef>
            </a:pPr>
            <a:r>
              <a:rPr sz="1200" b="1" dirty="0">
                <a:latin typeface="微软雅黑" panose="020B0503020204020204" charset="-122"/>
                <a:cs typeface="微软雅黑" panose="020B0503020204020204" charset="-122"/>
              </a:rPr>
              <a:t>学生成绩单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2632075" y="4507865"/>
            <a:ext cx="7018020" cy="2506980"/>
            <a:chOff x="4145" y="7099"/>
            <a:chExt cx="11052" cy="3948"/>
          </a:xfrm>
        </p:grpSpPr>
        <p:sp>
          <p:nvSpPr>
            <p:cNvPr id="5" name="object 5"/>
            <p:cNvSpPr/>
            <p:nvPr/>
          </p:nvSpPr>
          <p:spPr>
            <a:xfrm>
              <a:off x="6405" y="7099"/>
              <a:ext cx="8792" cy="3948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 txBox="1"/>
            <p:nvPr/>
          </p:nvSpPr>
          <p:spPr>
            <a:xfrm>
              <a:off x="4145" y="10397"/>
              <a:ext cx="2040" cy="5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b="1" spc="-5" dirty="0">
                  <a:latin typeface="微软雅黑" panose="020B0503020204020204" charset="-122"/>
                  <a:cs typeface="微软雅黑" panose="020B0503020204020204" charset="-122"/>
                </a:rPr>
                <a:t>工程数据库</a:t>
              </a:r>
              <a:endParaRPr sz="20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2671445" y="1234440"/>
            <a:ext cx="6988810" cy="3002280"/>
            <a:chOff x="4207" y="1944"/>
            <a:chExt cx="11006" cy="4728"/>
          </a:xfrm>
        </p:grpSpPr>
        <p:sp>
          <p:nvSpPr>
            <p:cNvPr id="7" name="object 7"/>
            <p:cNvSpPr txBox="1"/>
            <p:nvPr/>
          </p:nvSpPr>
          <p:spPr>
            <a:xfrm>
              <a:off x="4207" y="2366"/>
              <a:ext cx="2040" cy="52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2000" b="1" spc="-5" dirty="0">
                  <a:latin typeface="微软雅黑" panose="020B0503020204020204" charset="-122"/>
                  <a:cs typeface="微软雅黑" panose="020B0503020204020204" charset="-122"/>
                </a:rPr>
                <a:t>图像数据库</a:t>
              </a:r>
              <a:endParaRPr sz="20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9" name="object 9"/>
            <p:cNvSpPr/>
            <p:nvPr/>
          </p:nvSpPr>
          <p:spPr>
            <a:xfrm>
              <a:off x="6463" y="1944"/>
              <a:ext cx="8750" cy="4728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76015" y="3256915"/>
            <a:ext cx="47028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什么</a:t>
            </a:r>
            <a:r>
              <a:rPr lang="zh-CN"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是</a:t>
            </a:r>
            <a:r>
              <a:rPr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数据库系</a:t>
            </a:r>
            <a:r>
              <a:rPr sz="3600" spc="-10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统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10241" y="4665726"/>
            <a:ext cx="3062605" cy="1143000"/>
          </a:xfrm>
          <a:custGeom>
            <a:avLst/>
            <a:gdLst/>
            <a:ahLst/>
            <a:cxnLst/>
            <a:rect l="l" t="t" r="r" b="b"/>
            <a:pathLst>
              <a:path w="3062604" h="1143000">
                <a:moveTo>
                  <a:pt x="382524" y="857250"/>
                </a:moveTo>
                <a:lnTo>
                  <a:pt x="382524" y="285750"/>
                </a:lnTo>
                <a:lnTo>
                  <a:pt x="0" y="571500"/>
                </a:lnTo>
                <a:lnTo>
                  <a:pt x="382524" y="857250"/>
                </a:lnTo>
                <a:close/>
              </a:path>
              <a:path w="3062604" h="1143000">
                <a:moveTo>
                  <a:pt x="765048" y="713994"/>
                </a:moveTo>
                <a:lnTo>
                  <a:pt x="765048" y="428244"/>
                </a:lnTo>
                <a:lnTo>
                  <a:pt x="382524" y="428244"/>
                </a:lnTo>
                <a:lnTo>
                  <a:pt x="382524" y="713994"/>
                </a:lnTo>
                <a:lnTo>
                  <a:pt x="765048" y="713994"/>
                </a:lnTo>
                <a:close/>
              </a:path>
              <a:path w="3062604" h="1143000">
                <a:moveTo>
                  <a:pt x="2296668" y="1142999"/>
                </a:moveTo>
                <a:lnTo>
                  <a:pt x="2296668" y="0"/>
                </a:lnTo>
                <a:lnTo>
                  <a:pt x="765048" y="0"/>
                </a:lnTo>
                <a:lnTo>
                  <a:pt x="765048" y="1143000"/>
                </a:lnTo>
                <a:lnTo>
                  <a:pt x="2296668" y="1142999"/>
                </a:lnTo>
                <a:close/>
              </a:path>
              <a:path w="3062604" h="1143000">
                <a:moveTo>
                  <a:pt x="2679192" y="713993"/>
                </a:moveTo>
                <a:lnTo>
                  <a:pt x="2679192" y="428243"/>
                </a:lnTo>
                <a:lnTo>
                  <a:pt x="2296668" y="428243"/>
                </a:lnTo>
                <a:lnTo>
                  <a:pt x="2296668" y="713993"/>
                </a:lnTo>
                <a:lnTo>
                  <a:pt x="2679192" y="713993"/>
                </a:lnTo>
                <a:close/>
              </a:path>
              <a:path w="3062604" h="1143000">
                <a:moveTo>
                  <a:pt x="3062478" y="571499"/>
                </a:moveTo>
                <a:lnTo>
                  <a:pt x="2679192" y="285749"/>
                </a:lnTo>
                <a:lnTo>
                  <a:pt x="2679192" y="857249"/>
                </a:lnTo>
                <a:lnTo>
                  <a:pt x="3062478" y="571499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10241" y="4665726"/>
            <a:ext cx="3062605" cy="1143000"/>
          </a:xfrm>
          <a:custGeom>
            <a:avLst/>
            <a:gdLst/>
            <a:ahLst/>
            <a:cxnLst/>
            <a:rect l="l" t="t" r="r" b="b"/>
            <a:pathLst>
              <a:path w="3062604" h="1143000">
                <a:moveTo>
                  <a:pt x="765048" y="0"/>
                </a:moveTo>
                <a:lnTo>
                  <a:pt x="765048" y="428244"/>
                </a:lnTo>
                <a:lnTo>
                  <a:pt x="382524" y="428244"/>
                </a:lnTo>
                <a:lnTo>
                  <a:pt x="382524" y="285750"/>
                </a:lnTo>
                <a:lnTo>
                  <a:pt x="0" y="571500"/>
                </a:lnTo>
                <a:lnTo>
                  <a:pt x="382524" y="857250"/>
                </a:lnTo>
                <a:lnTo>
                  <a:pt x="382524" y="713994"/>
                </a:lnTo>
                <a:lnTo>
                  <a:pt x="765048" y="713994"/>
                </a:lnTo>
                <a:lnTo>
                  <a:pt x="765048" y="1143000"/>
                </a:lnTo>
                <a:lnTo>
                  <a:pt x="2296668" y="1142999"/>
                </a:lnTo>
                <a:lnTo>
                  <a:pt x="2296668" y="713993"/>
                </a:lnTo>
                <a:lnTo>
                  <a:pt x="2679192" y="713993"/>
                </a:lnTo>
                <a:lnTo>
                  <a:pt x="2679192" y="857249"/>
                </a:lnTo>
                <a:lnTo>
                  <a:pt x="3062478" y="571499"/>
                </a:lnTo>
                <a:lnTo>
                  <a:pt x="2679192" y="285749"/>
                </a:lnTo>
                <a:lnTo>
                  <a:pt x="2679192" y="428243"/>
                </a:lnTo>
                <a:lnTo>
                  <a:pt x="2296668" y="428243"/>
                </a:lnTo>
                <a:lnTo>
                  <a:pt x="2296668" y="0"/>
                </a:lnTo>
                <a:lnTo>
                  <a:pt x="76504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6988936" y="4409947"/>
            <a:ext cx="683895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  <a:tabLst>
                <a:tab pos="600075" algn="l"/>
              </a:tabLst>
            </a:pPr>
            <a:r>
              <a:rPr sz="1400" u="heavy" spc="-5" dirty="0">
                <a:solidFill>
                  <a:srgbClr val="CC0000"/>
                </a:solidFill>
                <a:uFill>
                  <a:solidFill>
                    <a:srgbClr val="3E3E3E"/>
                  </a:solidFill>
                </a:uFill>
                <a:latin typeface="Times New Roman" panose="02020603050405020304"/>
                <a:cs typeface="Times New Roman" panose="02020603050405020304"/>
              </a:rPr>
              <a:t> </a:t>
            </a:r>
            <a:r>
              <a:rPr sz="1400" u="heavy" spc="-5" dirty="0">
                <a:solidFill>
                  <a:srgbClr val="CC0000"/>
                </a:solidFill>
                <a:uFill>
                  <a:solidFill>
                    <a:srgbClr val="3E3E3E"/>
                  </a:solidFill>
                </a:uFill>
                <a:latin typeface="Times New Roman" panose="02020603050405020304"/>
                <a:cs typeface="Times New Roman" panose="02020603050405020304"/>
              </a:rPr>
              <a:t>	</a:t>
            </a:r>
            <a:endParaRPr sz="1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88936" y="5032502"/>
            <a:ext cx="68389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100"/>
              </a:spcBef>
              <a:tabLst>
                <a:tab pos="600075" algn="l"/>
              </a:tabLst>
            </a:pPr>
            <a:r>
              <a:rPr sz="2400" u="heavy" dirty="0">
                <a:uFill>
                  <a:solidFill>
                    <a:srgbClr val="3E3E3E"/>
                  </a:solidFill>
                </a:uFill>
                <a:latin typeface="Times New Roman" panose="02020603050405020304"/>
                <a:cs typeface="Times New Roman" panose="02020603050405020304"/>
              </a:rPr>
              <a:t> 	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45032" y="4360909"/>
            <a:ext cx="1990725" cy="1374140"/>
          </a:xfrm>
          <a:prstGeom prst="rect">
            <a:avLst/>
          </a:prstGeom>
        </p:spPr>
        <p:txBody>
          <a:bodyPr vert="horz" wrap="square" lIns="0" tIns="806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35"/>
              </a:spcBef>
            </a:pPr>
            <a:r>
              <a:rPr sz="14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数据库管理系统//DBMS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  <a:p>
            <a:pPr marL="15875" algn="ctr">
              <a:lnSpc>
                <a:spcPts val="2590"/>
              </a:lnSpc>
              <a:spcBef>
                <a:spcPts val="92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管理数据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393700" marR="369570" algn="l">
              <a:lnSpc>
                <a:spcPct val="80000"/>
              </a:lnSpc>
              <a:spcBef>
                <a:spcPts val="29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库的一种 系统软件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473462" y="3752850"/>
            <a:ext cx="3096005" cy="682371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81455" y="3878071"/>
            <a:ext cx="165608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数据库管理员//DBA</a:t>
            </a:r>
            <a:endParaRPr sz="1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954659" y="4267200"/>
            <a:ext cx="718185" cy="500380"/>
          </a:xfrm>
          <a:custGeom>
            <a:avLst/>
            <a:gdLst/>
            <a:ahLst/>
            <a:cxnLst/>
            <a:rect l="l" t="t" r="r" b="b"/>
            <a:pathLst>
              <a:path w="718184" h="500379">
                <a:moveTo>
                  <a:pt x="0" y="0"/>
                </a:moveTo>
                <a:lnTo>
                  <a:pt x="0" y="499872"/>
                </a:lnTo>
                <a:lnTo>
                  <a:pt x="717803" y="499872"/>
                </a:lnTo>
                <a:lnTo>
                  <a:pt x="717803" y="0"/>
                </a:lnTo>
                <a:lnTo>
                  <a:pt x="0" y="0"/>
                </a:lnTo>
                <a:close/>
              </a:path>
            </a:pathLst>
          </a:custGeom>
          <a:solidFill>
            <a:srgbClr val="B76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988936" y="4287011"/>
            <a:ext cx="651510" cy="453390"/>
          </a:xfrm>
          <a:custGeom>
            <a:avLst/>
            <a:gdLst/>
            <a:ahLst/>
            <a:cxnLst/>
            <a:rect l="l" t="t" r="r" b="b"/>
            <a:pathLst>
              <a:path w="651509" h="453389">
                <a:moveTo>
                  <a:pt x="0" y="0"/>
                </a:moveTo>
                <a:lnTo>
                  <a:pt x="0" y="453389"/>
                </a:lnTo>
                <a:lnTo>
                  <a:pt x="651509" y="453389"/>
                </a:lnTo>
                <a:lnTo>
                  <a:pt x="65150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87463" y="4517897"/>
            <a:ext cx="212090" cy="100965"/>
          </a:xfrm>
          <a:custGeom>
            <a:avLst/>
            <a:gdLst/>
            <a:ahLst/>
            <a:cxnLst/>
            <a:rect l="l" t="t" r="r" b="b"/>
            <a:pathLst>
              <a:path w="212090" h="100964">
                <a:moveTo>
                  <a:pt x="211836" y="29717"/>
                </a:moveTo>
                <a:lnTo>
                  <a:pt x="0" y="0"/>
                </a:lnTo>
                <a:lnTo>
                  <a:pt x="108204" y="100583"/>
                </a:lnTo>
                <a:lnTo>
                  <a:pt x="127254" y="94488"/>
                </a:lnTo>
                <a:lnTo>
                  <a:pt x="170454" y="73028"/>
                </a:lnTo>
                <a:lnTo>
                  <a:pt x="204978" y="40385"/>
                </a:lnTo>
                <a:lnTo>
                  <a:pt x="211836" y="29717"/>
                </a:lnTo>
                <a:close/>
              </a:path>
            </a:pathLst>
          </a:custGeom>
          <a:solidFill>
            <a:srgbClr val="65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97546" y="4440173"/>
            <a:ext cx="216535" cy="67945"/>
          </a:xfrm>
          <a:custGeom>
            <a:avLst/>
            <a:gdLst/>
            <a:ahLst/>
            <a:cxnLst/>
            <a:rect l="l" t="t" r="r" b="b"/>
            <a:pathLst>
              <a:path w="216534" h="67945">
                <a:moveTo>
                  <a:pt x="216046" y="34580"/>
                </a:moveTo>
                <a:lnTo>
                  <a:pt x="214014" y="23655"/>
                </a:lnTo>
                <a:lnTo>
                  <a:pt x="208788" y="9143"/>
                </a:lnTo>
                <a:lnTo>
                  <a:pt x="203454" y="0"/>
                </a:lnTo>
                <a:lnTo>
                  <a:pt x="0" y="38100"/>
                </a:lnTo>
                <a:lnTo>
                  <a:pt x="208788" y="67817"/>
                </a:lnTo>
                <a:lnTo>
                  <a:pt x="211836" y="60197"/>
                </a:lnTo>
                <a:lnTo>
                  <a:pt x="215210" y="45550"/>
                </a:lnTo>
                <a:lnTo>
                  <a:pt x="216046" y="3458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297546" y="4366259"/>
            <a:ext cx="203835" cy="112395"/>
          </a:xfrm>
          <a:custGeom>
            <a:avLst/>
            <a:gdLst/>
            <a:ahLst/>
            <a:cxnLst/>
            <a:rect l="l" t="t" r="r" b="b"/>
            <a:pathLst>
              <a:path w="203834" h="112395">
                <a:moveTo>
                  <a:pt x="203454" y="73913"/>
                </a:moveTo>
                <a:lnTo>
                  <a:pt x="168793" y="39328"/>
                </a:lnTo>
                <a:lnTo>
                  <a:pt x="117240" y="14352"/>
                </a:lnTo>
                <a:lnTo>
                  <a:pt x="62483" y="0"/>
                </a:lnTo>
                <a:lnTo>
                  <a:pt x="0" y="112013"/>
                </a:lnTo>
                <a:lnTo>
                  <a:pt x="203454" y="73913"/>
                </a:lnTo>
                <a:close/>
              </a:path>
            </a:pathLst>
          </a:custGeom>
          <a:solidFill>
            <a:srgbClr val="19B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263256" y="4361007"/>
            <a:ext cx="97155" cy="117475"/>
          </a:xfrm>
          <a:custGeom>
            <a:avLst/>
            <a:gdLst/>
            <a:ahLst/>
            <a:cxnLst/>
            <a:rect l="l" t="t" r="r" b="b"/>
            <a:pathLst>
              <a:path w="97154" h="117475">
                <a:moveTo>
                  <a:pt x="96774" y="5253"/>
                </a:moveTo>
                <a:lnTo>
                  <a:pt x="88392" y="4491"/>
                </a:lnTo>
                <a:lnTo>
                  <a:pt x="68334" y="1257"/>
                </a:lnTo>
                <a:lnTo>
                  <a:pt x="48515" y="0"/>
                </a:lnTo>
                <a:lnTo>
                  <a:pt x="28632" y="35"/>
                </a:lnTo>
                <a:lnTo>
                  <a:pt x="8382" y="681"/>
                </a:lnTo>
                <a:lnTo>
                  <a:pt x="0" y="2205"/>
                </a:lnTo>
                <a:lnTo>
                  <a:pt x="34290" y="117267"/>
                </a:lnTo>
                <a:lnTo>
                  <a:pt x="96774" y="525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078853" y="4363211"/>
            <a:ext cx="219075" cy="136525"/>
          </a:xfrm>
          <a:custGeom>
            <a:avLst/>
            <a:gdLst/>
            <a:ahLst/>
            <a:cxnLst/>
            <a:rect l="l" t="t" r="r" b="b"/>
            <a:pathLst>
              <a:path w="219075" h="136525">
                <a:moveTo>
                  <a:pt x="218694" y="115062"/>
                </a:moveTo>
                <a:lnTo>
                  <a:pt x="184404" y="0"/>
                </a:lnTo>
                <a:lnTo>
                  <a:pt x="147066" y="3810"/>
                </a:lnTo>
                <a:lnTo>
                  <a:pt x="112014" y="12192"/>
                </a:lnTo>
                <a:lnTo>
                  <a:pt x="52578" y="38100"/>
                </a:lnTo>
                <a:lnTo>
                  <a:pt x="12954" y="73152"/>
                </a:lnTo>
                <a:lnTo>
                  <a:pt x="0" y="115062"/>
                </a:lnTo>
                <a:lnTo>
                  <a:pt x="0" y="120396"/>
                </a:lnTo>
                <a:lnTo>
                  <a:pt x="1524" y="126492"/>
                </a:lnTo>
                <a:lnTo>
                  <a:pt x="1524" y="131826"/>
                </a:lnTo>
                <a:lnTo>
                  <a:pt x="3048" y="136398"/>
                </a:lnTo>
                <a:lnTo>
                  <a:pt x="218694" y="115062"/>
                </a:lnTo>
                <a:close/>
              </a:path>
            </a:pathLst>
          </a:custGeom>
          <a:solidFill>
            <a:srgbClr val="850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081901" y="4478273"/>
            <a:ext cx="215900" cy="107950"/>
          </a:xfrm>
          <a:custGeom>
            <a:avLst/>
            <a:gdLst/>
            <a:ahLst/>
            <a:cxnLst/>
            <a:rect l="l" t="t" r="r" b="b"/>
            <a:pathLst>
              <a:path w="215900" h="107950">
                <a:moveTo>
                  <a:pt x="215646" y="0"/>
                </a:moveTo>
                <a:lnTo>
                  <a:pt x="0" y="21336"/>
                </a:lnTo>
                <a:lnTo>
                  <a:pt x="6858" y="35814"/>
                </a:lnTo>
                <a:lnTo>
                  <a:pt x="25616" y="58406"/>
                </a:lnTo>
                <a:lnTo>
                  <a:pt x="50825" y="76976"/>
                </a:lnTo>
                <a:lnTo>
                  <a:pt x="79006" y="91347"/>
                </a:lnTo>
                <a:lnTo>
                  <a:pt x="106680" y="101346"/>
                </a:lnTo>
                <a:lnTo>
                  <a:pt x="132588" y="107442"/>
                </a:lnTo>
                <a:lnTo>
                  <a:pt x="215646" y="0"/>
                </a:lnTo>
                <a:close/>
              </a:path>
            </a:pathLst>
          </a:custGeom>
          <a:solidFill>
            <a:srgbClr val="1E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214489" y="4478273"/>
            <a:ext cx="83185" cy="116839"/>
          </a:xfrm>
          <a:custGeom>
            <a:avLst/>
            <a:gdLst/>
            <a:ahLst/>
            <a:cxnLst/>
            <a:rect l="l" t="t" r="r" b="b"/>
            <a:pathLst>
              <a:path w="83184" h="116839">
                <a:moveTo>
                  <a:pt x="83057" y="116586"/>
                </a:moveTo>
                <a:lnTo>
                  <a:pt x="83057" y="0"/>
                </a:lnTo>
                <a:lnTo>
                  <a:pt x="0" y="107442"/>
                </a:lnTo>
                <a:lnTo>
                  <a:pt x="9905" y="109728"/>
                </a:lnTo>
                <a:lnTo>
                  <a:pt x="25385" y="112414"/>
                </a:lnTo>
                <a:lnTo>
                  <a:pt x="40328" y="114204"/>
                </a:lnTo>
                <a:lnTo>
                  <a:pt x="55300" y="115471"/>
                </a:lnTo>
                <a:lnTo>
                  <a:pt x="70865" y="116586"/>
                </a:lnTo>
                <a:lnTo>
                  <a:pt x="83057" y="116586"/>
                </a:lnTo>
                <a:close/>
              </a:path>
            </a:pathLst>
          </a:custGeom>
          <a:solidFill>
            <a:srgbClr val="004C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297546" y="4478273"/>
            <a:ext cx="106680" cy="116839"/>
          </a:xfrm>
          <a:custGeom>
            <a:avLst/>
            <a:gdLst/>
            <a:ahLst/>
            <a:cxnLst/>
            <a:rect l="l" t="t" r="r" b="b"/>
            <a:pathLst>
              <a:path w="106679" h="116839">
                <a:moveTo>
                  <a:pt x="106680" y="102107"/>
                </a:moveTo>
                <a:lnTo>
                  <a:pt x="0" y="0"/>
                </a:lnTo>
                <a:lnTo>
                  <a:pt x="0" y="116586"/>
                </a:lnTo>
                <a:lnTo>
                  <a:pt x="15240" y="116586"/>
                </a:lnTo>
                <a:lnTo>
                  <a:pt x="55454" y="112385"/>
                </a:lnTo>
                <a:lnTo>
                  <a:pt x="95250" y="105155"/>
                </a:lnTo>
                <a:lnTo>
                  <a:pt x="106680" y="102107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41171" y="4677155"/>
            <a:ext cx="144780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10667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6653155" y="3977894"/>
            <a:ext cx="222885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数据库应用程序//DBAP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6954659" y="4988052"/>
            <a:ext cx="718185" cy="500380"/>
          </a:xfrm>
          <a:custGeom>
            <a:avLst/>
            <a:gdLst/>
            <a:ahLst/>
            <a:cxnLst/>
            <a:rect l="l" t="t" r="r" b="b"/>
            <a:pathLst>
              <a:path w="718184" h="500379">
                <a:moveTo>
                  <a:pt x="0" y="0"/>
                </a:moveTo>
                <a:lnTo>
                  <a:pt x="0" y="499872"/>
                </a:lnTo>
                <a:lnTo>
                  <a:pt x="717803" y="499872"/>
                </a:lnTo>
                <a:lnTo>
                  <a:pt x="717803" y="0"/>
                </a:lnTo>
                <a:lnTo>
                  <a:pt x="0" y="0"/>
                </a:lnTo>
                <a:close/>
              </a:path>
            </a:pathLst>
          </a:custGeom>
          <a:solidFill>
            <a:srgbClr val="B76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6988936" y="5007864"/>
            <a:ext cx="651510" cy="453390"/>
          </a:xfrm>
          <a:custGeom>
            <a:avLst/>
            <a:gdLst/>
            <a:ahLst/>
            <a:cxnLst/>
            <a:rect l="l" t="t" r="r" b="b"/>
            <a:pathLst>
              <a:path w="651509" h="453389">
                <a:moveTo>
                  <a:pt x="0" y="0"/>
                </a:moveTo>
                <a:lnTo>
                  <a:pt x="0" y="453389"/>
                </a:lnTo>
                <a:lnTo>
                  <a:pt x="651509" y="453389"/>
                </a:lnTo>
                <a:lnTo>
                  <a:pt x="65150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387463" y="5238750"/>
            <a:ext cx="212090" cy="100965"/>
          </a:xfrm>
          <a:custGeom>
            <a:avLst/>
            <a:gdLst/>
            <a:ahLst/>
            <a:cxnLst/>
            <a:rect l="l" t="t" r="r" b="b"/>
            <a:pathLst>
              <a:path w="212090" h="100964">
                <a:moveTo>
                  <a:pt x="211836" y="29717"/>
                </a:moveTo>
                <a:lnTo>
                  <a:pt x="0" y="0"/>
                </a:lnTo>
                <a:lnTo>
                  <a:pt x="108204" y="100583"/>
                </a:lnTo>
                <a:lnTo>
                  <a:pt x="127254" y="94488"/>
                </a:lnTo>
                <a:lnTo>
                  <a:pt x="170454" y="73028"/>
                </a:lnTo>
                <a:lnTo>
                  <a:pt x="204978" y="40385"/>
                </a:lnTo>
                <a:lnTo>
                  <a:pt x="211836" y="29717"/>
                </a:lnTo>
                <a:close/>
              </a:path>
            </a:pathLst>
          </a:custGeom>
          <a:solidFill>
            <a:srgbClr val="65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97546" y="5161026"/>
            <a:ext cx="216535" cy="67945"/>
          </a:xfrm>
          <a:custGeom>
            <a:avLst/>
            <a:gdLst/>
            <a:ahLst/>
            <a:cxnLst/>
            <a:rect l="l" t="t" r="r" b="b"/>
            <a:pathLst>
              <a:path w="216534" h="67945">
                <a:moveTo>
                  <a:pt x="216046" y="34580"/>
                </a:moveTo>
                <a:lnTo>
                  <a:pt x="214014" y="23655"/>
                </a:lnTo>
                <a:lnTo>
                  <a:pt x="208788" y="9143"/>
                </a:lnTo>
                <a:lnTo>
                  <a:pt x="203454" y="0"/>
                </a:lnTo>
                <a:lnTo>
                  <a:pt x="0" y="38100"/>
                </a:lnTo>
                <a:lnTo>
                  <a:pt x="208788" y="67817"/>
                </a:lnTo>
                <a:lnTo>
                  <a:pt x="211836" y="60197"/>
                </a:lnTo>
                <a:lnTo>
                  <a:pt x="215210" y="45550"/>
                </a:lnTo>
                <a:lnTo>
                  <a:pt x="216046" y="34580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297546" y="5087111"/>
            <a:ext cx="203835" cy="112395"/>
          </a:xfrm>
          <a:custGeom>
            <a:avLst/>
            <a:gdLst/>
            <a:ahLst/>
            <a:cxnLst/>
            <a:rect l="l" t="t" r="r" b="b"/>
            <a:pathLst>
              <a:path w="203834" h="112395">
                <a:moveTo>
                  <a:pt x="203454" y="73913"/>
                </a:moveTo>
                <a:lnTo>
                  <a:pt x="168793" y="39328"/>
                </a:lnTo>
                <a:lnTo>
                  <a:pt x="117240" y="14352"/>
                </a:lnTo>
                <a:lnTo>
                  <a:pt x="62483" y="0"/>
                </a:lnTo>
                <a:lnTo>
                  <a:pt x="0" y="112013"/>
                </a:lnTo>
                <a:lnTo>
                  <a:pt x="203454" y="73913"/>
                </a:lnTo>
                <a:close/>
              </a:path>
            </a:pathLst>
          </a:custGeom>
          <a:solidFill>
            <a:srgbClr val="19B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63256" y="5081863"/>
            <a:ext cx="97155" cy="117475"/>
          </a:xfrm>
          <a:custGeom>
            <a:avLst/>
            <a:gdLst/>
            <a:ahLst/>
            <a:cxnLst/>
            <a:rect l="l" t="t" r="r" b="b"/>
            <a:pathLst>
              <a:path w="97154" h="117475">
                <a:moveTo>
                  <a:pt x="96774" y="5248"/>
                </a:moveTo>
                <a:lnTo>
                  <a:pt x="88392" y="4486"/>
                </a:lnTo>
                <a:lnTo>
                  <a:pt x="68334" y="1254"/>
                </a:lnTo>
                <a:lnTo>
                  <a:pt x="48515" y="0"/>
                </a:lnTo>
                <a:lnTo>
                  <a:pt x="28632" y="35"/>
                </a:lnTo>
                <a:lnTo>
                  <a:pt x="8382" y="676"/>
                </a:lnTo>
                <a:lnTo>
                  <a:pt x="0" y="2200"/>
                </a:lnTo>
                <a:lnTo>
                  <a:pt x="34290" y="117262"/>
                </a:lnTo>
                <a:lnTo>
                  <a:pt x="96774" y="524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078853" y="5084064"/>
            <a:ext cx="219075" cy="136525"/>
          </a:xfrm>
          <a:custGeom>
            <a:avLst/>
            <a:gdLst/>
            <a:ahLst/>
            <a:cxnLst/>
            <a:rect l="l" t="t" r="r" b="b"/>
            <a:pathLst>
              <a:path w="219075" h="136525">
                <a:moveTo>
                  <a:pt x="218694" y="115062"/>
                </a:moveTo>
                <a:lnTo>
                  <a:pt x="184404" y="0"/>
                </a:lnTo>
                <a:lnTo>
                  <a:pt x="147066" y="3810"/>
                </a:lnTo>
                <a:lnTo>
                  <a:pt x="112014" y="12192"/>
                </a:lnTo>
                <a:lnTo>
                  <a:pt x="52578" y="38100"/>
                </a:lnTo>
                <a:lnTo>
                  <a:pt x="12954" y="73152"/>
                </a:lnTo>
                <a:lnTo>
                  <a:pt x="0" y="115062"/>
                </a:lnTo>
                <a:lnTo>
                  <a:pt x="0" y="120396"/>
                </a:lnTo>
                <a:lnTo>
                  <a:pt x="1524" y="126492"/>
                </a:lnTo>
                <a:lnTo>
                  <a:pt x="1524" y="131826"/>
                </a:lnTo>
                <a:lnTo>
                  <a:pt x="3048" y="136398"/>
                </a:lnTo>
                <a:lnTo>
                  <a:pt x="218694" y="115062"/>
                </a:lnTo>
                <a:close/>
              </a:path>
            </a:pathLst>
          </a:custGeom>
          <a:solidFill>
            <a:srgbClr val="850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081901" y="5199126"/>
            <a:ext cx="215900" cy="107950"/>
          </a:xfrm>
          <a:custGeom>
            <a:avLst/>
            <a:gdLst/>
            <a:ahLst/>
            <a:cxnLst/>
            <a:rect l="l" t="t" r="r" b="b"/>
            <a:pathLst>
              <a:path w="215900" h="107950">
                <a:moveTo>
                  <a:pt x="215646" y="0"/>
                </a:moveTo>
                <a:lnTo>
                  <a:pt x="0" y="21336"/>
                </a:lnTo>
                <a:lnTo>
                  <a:pt x="6858" y="35814"/>
                </a:lnTo>
                <a:lnTo>
                  <a:pt x="25616" y="58406"/>
                </a:lnTo>
                <a:lnTo>
                  <a:pt x="50825" y="76976"/>
                </a:lnTo>
                <a:lnTo>
                  <a:pt x="79006" y="91347"/>
                </a:lnTo>
                <a:lnTo>
                  <a:pt x="106680" y="101346"/>
                </a:lnTo>
                <a:lnTo>
                  <a:pt x="132588" y="107442"/>
                </a:lnTo>
                <a:lnTo>
                  <a:pt x="215646" y="0"/>
                </a:lnTo>
                <a:close/>
              </a:path>
            </a:pathLst>
          </a:custGeom>
          <a:solidFill>
            <a:srgbClr val="1E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214489" y="5199126"/>
            <a:ext cx="83185" cy="116839"/>
          </a:xfrm>
          <a:custGeom>
            <a:avLst/>
            <a:gdLst/>
            <a:ahLst/>
            <a:cxnLst/>
            <a:rect l="l" t="t" r="r" b="b"/>
            <a:pathLst>
              <a:path w="83184" h="116839">
                <a:moveTo>
                  <a:pt x="83057" y="116586"/>
                </a:moveTo>
                <a:lnTo>
                  <a:pt x="83057" y="0"/>
                </a:lnTo>
                <a:lnTo>
                  <a:pt x="0" y="107442"/>
                </a:lnTo>
                <a:lnTo>
                  <a:pt x="9905" y="109728"/>
                </a:lnTo>
                <a:lnTo>
                  <a:pt x="25385" y="112414"/>
                </a:lnTo>
                <a:lnTo>
                  <a:pt x="40328" y="114204"/>
                </a:lnTo>
                <a:lnTo>
                  <a:pt x="55300" y="115471"/>
                </a:lnTo>
                <a:lnTo>
                  <a:pt x="70865" y="116586"/>
                </a:lnTo>
                <a:lnTo>
                  <a:pt x="83057" y="116586"/>
                </a:lnTo>
                <a:close/>
              </a:path>
            </a:pathLst>
          </a:custGeom>
          <a:solidFill>
            <a:srgbClr val="004C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297546" y="5199126"/>
            <a:ext cx="106680" cy="116839"/>
          </a:xfrm>
          <a:custGeom>
            <a:avLst/>
            <a:gdLst/>
            <a:ahLst/>
            <a:cxnLst/>
            <a:rect l="l" t="t" r="r" b="b"/>
            <a:pathLst>
              <a:path w="106679" h="116839">
                <a:moveTo>
                  <a:pt x="106680" y="102107"/>
                </a:moveTo>
                <a:lnTo>
                  <a:pt x="0" y="0"/>
                </a:lnTo>
                <a:lnTo>
                  <a:pt x="0" y="116586"/>
                </a:lnTo>
                <a:lnTo>
                  <a:pt x="15240" y="116586"/>
                </a:lnTo>
                <a:lnTo>
                  <a:pt x="55454" y="112385"/>
                </a:lnTo>
                <a:lnTo>
                  <a:pt x="95250" y="105155"/>
                </a:lnTo>
                <a:lnTo>
                  <a:pt x="106680" y="102107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6979031" y="5907023"/>
            <a:ext cx="674370" cy="425450"/>
          </a:xfrm>
          <a:custGeom>
            <a:avLst/>
            <a:gdLst/>
            <a:ahLst/>
            <a:cxnLst/>
            <a:rect l="l" t="t" r="r" b="b"/>
            <a:pathLst>
              <a:path w="674370" h="425450">
                <a:moveTo>
                  <a:pt x="0" y="0"/>
                </a:moveTo>
                <a:lnTo>
                  <a:pt x="0" y="425196"/>
                </a:lnTo>
                <a:lnTo>
                  <a:pt x="674370" y="425196"/>
                </a:lnTo>
                <a:lnTo>
                  <a:pt x="674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6982078" y="5907023"/>
            <a:ext cx="0" cy="425450"/>
          </a:xfrm>
          <a:custGeom>
            <a:avLst/>
            <a:gdLst/>
            <a:ahLst/>
            <a:cxnLst/>
            <a:rect l="l" t="t" r="r" b="b"/>
            <a:pathLst>
              <a:path h="425450">
                <a:moveTo>
                  <a:pt x="0" y="0"/>
                </a:moveTo>
                <a:lnTo>
                  <a:pt x="0" y="425196"/>
                </a:lnTo>
              </a:path>
            </a:pathLst>
          </a:custGeom>
          <a:ln w="6096">
            <a:solidFill>
              <a:srgbClr val="00CE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6979043" y="5907023"/>
            <a:ext cx="674370" cy="3175"/>
          </a:xfrm>
          <a:custGeom>
            <a:avLst/>
            <a:gdLst/>
            <a:ahLst/>
            <a:cxnLst/>
            <a:rect l="l" t="t" r="r" b="b"/>
            <a:pathLst>
              <a:path w="674370" h="3175">
                <a:moveTo>
                  <a:pt x="674357" y="3047"/>
                </a:moveTo>
                <a:lnTo>
                  <a:pt x="0" y="0"/>
                </a:lnTo>
                <a:lnTo>
                  <a:pt x="0" y="3047"/>
                </a:lnTo>
                <a:lnTo>
                  <a:pt x="674357" y="3047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650353" y="5907023"/>
            <a:ext cx="0" cy="425450"/>
          </a:xfrm>
          <a:custGeom>
            <a:avLst/>
            <a:gdLst/>
            <a:ahLst/>
            <a:cxnLst/>
            <a:rect l="l" t="t" r="r" b="b"/>
            <a:pathLst>
              <a:path h="425450">
                <a:moveTo>
                  <a:pt x="0" y="0"/>
                </a:moveTo>
                <a:lnTo>
                  <a:pt x="0" y="425195"/>
                </a:lnTo>
              </a:path>
            </a:pathLst>
          </a:custGeom>
          <a:ln w="6096">
            <a:solidFill>
              <a:srgbClr val="00CE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979031" y="6330696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>
                <a:moveTo>
                  <a:pt x="0" y="0"/>
                </a:moveTo>
                <a:lnTo>
                  <a:pt x="674369" y="0"/>
                </a:lnTo>
              </a:path>
            </a:pathLst>
          </a:custGeom>
          <a:ln w="3175">
            <a:solidFill>
              <a:srgbClr val="00CE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01891" y="5918453"/>
            <a:ext cx="627380" cy="398780"/>
          </a:xfrm>
          <a:custGeom>
            <a:avLst/>
            <a:gdLst/>
            <a:ahLst/>
            <a:cxnLst/>
            <a:rect l="l" t="t" r="r" b="b"/>
            <a:pathLst>
              <a:path w="627379" h="398779">
                <a:moveTo>
                  <a:pt x="0" y="0"/>
                </a:moveTo>
                <a:lnTo>
                  <a:pt x="0" y="398525"/>
                </a:lnTo>
                <a:lnTo>
                  <a:pt x="627126" y="398525"/>
                </a:lnTo>
                <a:lnTo>
                  <a:pt x="62712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01891" y="5918453"/>
            <a:ext cx="627380" cy="398780"/>
          </a:xfrm>
          <a:custGeom>
            <a:avLst/>
            <a:gdLst/>
            <a:ahLst/>
            <a:cxnLst/>
            <a:rect l="l" t="t" r="r" b="b"/>
            <a:pathLst>
              <a:path w="627379" h="398779">
                <a:moveTo>
                  <a:pt x="0" y="398525"/>
                </a:moveTo>
                <a:lnTo>
                  <a:pt x="0" y="0"/>
                </a:lnTo>
                <a:lnTo>
                  <a:pt x="627126" y="0"/>
                </a:lnTo>
                <a:lnTo>
                  <a:pt x="627126" y="398525"/>
                </a:lnTo>
                <a:lnTo>
                  <a:pt x="0" y="398525"/>
                </a:lnTo>
                <a:close/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01891" y="5934455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03415" y="5949696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003415" y="5964935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03415" y="5980176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003415" y="5995415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03415" y="6010655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03415" y="6025896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03415" y="6041135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03415" y="6056376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001891" y="6071615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01891" y="6087617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003415" y="6102858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4">
                <a:moveTo>
                  <a:pt x="62255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001891" y="6118097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003415" y="6133338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02653" y="6148578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002653" y="6163817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62331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002653" y="6179058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002653" y="6194297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003415" y="6209538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002653" y="6224778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002653" y="6240017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002653" y="6255258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002653" y="6271259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002653" y="6286500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002653" y="6301740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600060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571105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232777" y="5919215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397764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457567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033132" y="5919978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397764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062089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087996" y="5919978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39624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118477" y="5919978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39624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144384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545196" y="5919978"/>
            <a:ext cx="0" cy="396240"/>
          </a:xfrm>
          <a:custGeom>
            <a:avLst/>
            <a:gdLst/>
            <a:ahLst/>
            <a:cxnLst/>
            <a:rect l="l" t="t" r="r" b="b"/>
            <a:pathLst>
              <a:path h="396239">
                <a:moveTo>
                  <a:pt x="0" y="39624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175627" y="5919978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397764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485760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517003" y="5919215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397764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431658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400417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372222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345553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315072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286879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260970" y="5919978"/>
            <a:ext cx="0" cy="397510"/>
          </a:xfrm>
          <a:custGeom>
            <a:avLst/>
            <a:gdLst/>
            <a:ahLst/>
            <a:cxnLst/>
            <a:rect l="l" t="t" r="r" b="b"/>
            <a:pathLst>
              <a:path h="397510">
                <a:moveTo>
                  <a:pt x="0" y="397002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7203820" y="5919215"/>
            <a:ext cx="0" cy="398145"/>
          </a:xfrm>
          <a:custGeom>
            <a:avLst/>
            <a:gdLst/>
            <a:ahLst/>
            <a:cxnLst/>
            <a:rect l="l" t="t" r="r" b="b"/>
            <a:pathLst>
              <a:path h="398145">
                <a:moveTo>
                  <a:pt x="0" y="397764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7054468" y="5979414"/>
            <a:ext cx="573405" cy="217170"/>
          </a:xfrm>
          <a:custGeom>
            <a:avLst/>
            <a:gdLst/>
            <a:ahLst/>
            <a:cxnLst/>
            <a:rect l="l" t="t" r="r" b="b"/>
            <a:pathLst>
              <a:path w="573404" h="217170">
                <a:moveTo>
                  <a:pt x="61721" y="26669"/>
                </a:moveTo>
                <a:lnTo>
                  <a:pt x="4571" y="0"/>
                </a:lnTo>
                <a:lnTo>
                  <a:pt x="0" y="41909"/>
                </a:lnTo>
                <a:lnTo>
                  <a:pt x="21335" y="36575"/>
                </a:lnTo>
                <a:lnTo>
                  <a:pt x="38861" y="52995"/>
                </a:lnTo>
                <a:lnTo>
                  <a:pt x="38861" y="32003"/>
                </a:lnTo>
                <a:lnTo>
                  <a:pt x="61721" y="26669"/>
                </a:lnTo>
                <a:close/>
              </a:path>
              <a:path w="573404" h="217170">
                <a:moveTo>
                  <a:pt x="573023" y="217169"/>
                </a:moveTo>
                <a:lnTo>
                  <a:pt x="573023" y="197357"/>
                </a:lnTo>
                <a:lnTo>
                  <a:pt x="436625" y="83057"/>
                </a:lnTo>
                <a:lnTo>
                  <a:pt x="384809" y="101345"/>
                </a:lnTo>
                <a:lnTo>
                  <a:pt x="321563" y="76961"/>
                </a:lnTo>
                <a:lnTo>
                  <a:pt x="246125" y="110489"/>
                </a:lnTo>
                <a:lnTo>
                  <a:pt x="166115" y="59435"/>
                </a:lnTo>
                <a:lnTo>
                  <a:pt x="93725" y="84581"/>
                </a:lnTo>
                <a:lnTo>
                  <a:pt x="38861" y="32003"/>
                </a:lnTo>
                <a:lnTo>
                  <a:pt x="38861" y="52995"/>
                </a:lnTo>
                <a:lnTo>
                  <a:pt x="93725" y="104393"/>
                </a:lnTo>
                <a:lnTo>
                  <a:pt x="166115" y="78485"/>
                </a:lnTo>
                <a:lnTo>
                  <a:pt x="246125" y="129539"/>
                </a:lnTo>
                <a:lnTo>
                  <a:pt x="321563" y="96011"/>
                </a:lnTo>
                <a:lnTo>
                  <a:pt x="384809" y="121157"/>
                </a:lnTo>
                <a:lnTo>
                  <a:pt x="436625" y="102869"/>
                </a:lnTo>
                <a:lnTo>
                  <a:pt x="573023" y="217169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 txBox="1"/>
          <p:nvPr/>
        </p:nvSpPr>
        <p:spPr>
          <a:xfrm>
            <a:off x="6624961" y="4777994"/>
            <a:ext cx="279019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新宋体" panose="02010609030101010101" charset="-122"/>
                <a:cs typeface="新宋体" panose="02010609030101010101" charset="-122"/>
              </a:rPr>
              <a:t>用户</a:t>
            </a:r>
            <a:r>
              <a:rPr sz="1400" b="1" spc="-15" dirty="0">
                <a:latin typeface="Arial" panose="020B0604020202020204"/>
                <a:cs typeface="Arial" panose="020B0604020202020204"/>
              </a:rPr>
              <a:t>2</a:t>
            </a:r>
            <a:r>
              <a:rPr sz="1400" b="1" spc="-10" dirty="0">
                <a:latin typeface="新宋体" panose="02010609030101010101" charset="-122"/>
                <a:cs typeface="新宋体" panose="02010609030101010101" charset="-122"/>
              </a:rPr>
              <a:t>使用的完成某功能的应用程序</a:t>
            </a:r>
            <a:endParaRPr sz="14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87" name="object 87"/>
          <p:cNvSpPr txBox="1"/>
          <p:nvPr/>
        </p:nvSpPr>
        <p:spPr>
          <a:xfrm>
            <a:off x="7684903" y="4310126"/>
            <a:ext cx="9594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7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8" name="object 88"/>
          <p:cNvSpPr txBox="1"/>
          <p:nvPr/>
        </p:nvSpPr>
        <p:spPr>
          <a:xfrm>
            <a:off x="7684903" y="5053068"/>
            <a:ext cx="9594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7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2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9" name="object 89"/>
          <p:cNvSpPr txBox="1"/>
          <p:nvPr/>
        </p:nvSpPr>
        <p:spPr>
          <a:xfrm>
            <a:off x="7684903" y="5921742"/>
            <a:ext cx="97345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7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n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0" name="object 90"/>
          <p:cNvSpPr/>
          <p:nvPr/>
        </p:nvSpPr>
        <p:spPr>
          <a:xfrm>
            <a:off x="8699303" y="4043934"/>
            <a:ext cx="633436" cy="14668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8558309" y="5617083"/>
            <a:ext cx="818367" cy="9414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 txBox="1"/>
          <p:nvPr/>
        </p:nvSpPr>
        <p:spPr>
          <a:xfrm>
            <a:off x="1011308" y="1150112"/>
            <a:ext cx="8174355" cy="2667000"/>
          </a:xfrm>
          <a:prstGeom prst="rect">
            <a:avLst/>
          </a:prstGeom>
        </p:spPr>
        <p:txBody>
          <a:bodyPr vert="horz" wrap="square" lIns="0" tIns="22732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9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数据库系统(工作环境)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67970" indent="-228600">
              <a:lnSpc>
                <a:spcPts val="2875"/>
              </a:lnSpc>
              <a:spcBef>
                <a:spcPts val="1695"/>
              </a:spcBef>
              <a:buSzPct val="96000"/>
              <a:buFont typeface="Wingdings" panose="05000000000000000000"/>
              <a:buChar char=""/>
              <a:tabLst>
                <a:tab pos="268605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数据</a:t>
            </a:r>
            <a:r>
              <a:rPr sz="2400" b="1" spc="-5" dirty="0">
                <a:latin typeface="新宋体" panose="02010609030101010101" charset="-122"/>
                <a:cs typeface="新宋体" panose="02010609030101010101" charset="-122"/>
              </a:rPr>
              <a:t>库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(DB): Database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67970" indent="-228600">
              <a:lnSpc>
                <a:spcPts val="2875"/>
              </a:lnSpc>
              <a:buSzPct val="96000"/>
              <a:buFont typeface="Wingdings" panose="05000000000000000000"/>
              <a:buChar char=""/>
              <a:tabLst>
                <a:tab pos="268605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数据库管理系</a:t>
            </a:r>
            <a:r>
              <a:rPr sz="2400" b="1" spc="-5" dirty="0">
                <a:latin typeface="新宋体" panose="02010609030101010101" charset="-122"/>
                <a:cs typeface="新宋体" panose="02010609030101010101" charset="-122"/>
              </a:rPr>
              <a:t>统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(DBMS):</a:t>
            </a:r>
            <a:r>
              <a:rPr sz="240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Database</a:t>
            </a:r>
            <a:r>
              <a:rPr sz="2400"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Management</a:t>
            </a:r>
            <a:r>
              <a:rPr sz="2400" b="1" spc="15" dirty="0">
                <a:latin typeface="Arial" panose="020B0604020202020204"/>
                <a:cs typeface="Arial" panose="020B0604020202020204"/>
              </a:rPr>
              <a:t> 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System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67970" indent="-228600">
              <a:lnSpc>
                <a:spcPts val="2875"/>
              </a:lnSpc>
              <a:buSzPct val="96000"/>
              <a:buFont typeface="Wingdings" panose="05000000000000000000"/>
              <a:buChar char=""/>
              <a:tabLst>
                <a:tab pos="268605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数据库应</a:t>
            </a:r>
            <a:r>
              <a:rPr sz="2400" b="1" spc="-5" dirty="0">
                <a:latin typeface="新宋体" panose="02010609030101010101" charset="-122"/>
                <a:cs typeface="新宋体" panose="02010609030101010101" charset="-122"/>
              </a:rPr>
              <a:t>用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(DBAP): DataBase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Application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67970" indent="-228600">
              <a:lnSpc>
                <a:spcPts val="2875"/>
              </a:lnSpc>
              <a:buSzPct val="96000"/>
              <a:buFont typeface="Wingdings" panose="05000000000000000000"/>
              <a:buChar char=""/>
              <a:tabLst>
                <a:tab pos="268605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数据库管理</a:t>
            </a:r>
            <a:r>
              <a:rPr sz="2400" b="1" spc="-5" dirty="0">
                <a:latin typeface="新宋体" panose="02010609030101010101" charset="-122"/>
                <a:cs typeface="新宋体" panose="02010609030101010101" charset="-122"/>
              </a:rPr>
              <a:t>员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(DBA): DataBase </a:t>
            </a:r>
            <a:r>
              <a:rPr sz="2400" b="1" dirty="0">
                <a:latin typeface="Arial" panose="020B0604020202020204"/>
                <a:cs typeface="Arial" panose="020B0604020202020204"/>
              </a:rPr>
              <a:t>Administrator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267970" indent="-228600">
              <a:lnSpc>
                <a:spcPct val="100000"/>
              </a:lnSpc>
              <a:spcBef>
                <a:spcPts val="140"/>
              </a:spcBef>
              <a:buSzPct val="96000"/>
              <a:buFont typeface="Wingdings" panose="05000000000000000000"/>
              <a:buChar char=""/>
              <a:tabLst>
                <a:tab pos="268605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计算机基本系统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93" name="object 93"/>
          <p:cNvSpPr/>
          <p:nvPr/>
        </p:nvSpPr>
        <p:spPr>
          <a:xfrm>
            <a:off x="3739019" y="6875144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50" y="0"/>
                </a:lnTo>
              </a:path>
            </a:pathLst>
          </a:custGeom>
          <a:ln w="25146">
            <a:solidFill>
              <a:srgbClr val="114FF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3687965" y="6862571"/>
            <a:ext cx="341630" cy="25400"/>
          </a:xfrm>
          <a:custGeom>
            <a:avLst/>
            <a:gdLst/>
            <a:ahLst/>
            <a:cxnLst/>
            <a:rect l="l" t="t" r="r" b="b"/>
            <a:pathLst>
              <a:path w="341629" h="25400">
                <a:moveTo>
                  <a:pt x="0" y="0"/>
                </a:moveTo>
                <a:lnTo>
                  <a:pt x="0" y="25146"/>
                </a:lnTo>
                <a:lnTo>
                  <a:pt x="341375" y="25146"/>
                </a:lnTo>
                <a:lnTo>
                  <a:pt x="341375" y="0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3986669" y="6846569"/>
            <a:ext cx="333375" cy="86360"/>
          </a:xfrm>
          <a:custGeom>
            <a:avLst/>
            <a:gdLst/>
            <a:ahLst/>
            <a:cxnLst/>
            <a:rect l="l" t="t" r="r" b="b"/>
            <a:pathLst>
              <a:path w="333375" h="86359">
                <a:moveTo>
                  <a:pt x="0" y="0"/>
                </a:moveTo>
                <a:lnTo>
                  <a:pt x="0" y="86105"/>
                </a:lnTo>
                <a:lnTo>
                  <a:pt x="332993" y="86105"/>
                </a:lnTo>
                <a:lnTo>
                  <a:pt x="332993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986669" y="6846569"/>
            <a:ext cx="333375" cy="86360"/>
          </a:xfrm>
          <a:custGeom>
            <a:avLst/>
            <a:gdLst/>
            <a:ahLst/>
            <a:cxnLst/>
            <a:rect l="l" t="t" r="r" b="b"/>
            <a:pathLst>
              <a:path w="333375" h="86359">
                <a:moveTo>
                  <a:pt x="0" y="0"/>
                </a:moveTo>
                <a:lnTo>
                  <a:pt x="0" y="86105"/>
                </a:lnTo>
                <a:lnTo>
                  <a:pt x="332993" y="86105"/>
                </a:lnTo>
                <a:lnTo>
                  <a:pt x="332993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3988193" y="6909434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6" y="0"/>
                </a:lnTo>
              </a:path>
            </a:pathLst>
          </a:custGeom>
          <a:ln w="83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183265" y="6912102"/>
            <a:ext cx="9525" cy="20955"/>
          </a:xfrm>
          <a:custGeom>
            <a:avLst/>
            <a:gdLst/>
            <a:ahLst/>
            <a:cxnLst/>
            <a:rect l="l" t="t" r="r" b="b"/>
            <a:pathLst>
              <a:path w="9525" h="20954">
                <a:moveTo>
                  <a:pt x="0" y="0"/>
                </a:moveTo>
                <a:lnTo>
                  <a:pt x="0" y="20574"/>
                </a:lnTo>
                <a:lnTo>
                  <a:pt x="9144" y="20574"/>
                </a:lnTo>
                <a:lnTo>
                  <a:pt x="914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209935" y="6912102"/>
            <a:ext cx="8890" cy="20955"/>
          </a:xfrm>
          <a:custGeom>
            <a:avLst/>
            <a:gdLst/>
            <a:ahLst/>
            <a:cxnLst/>
            <a:rect l="l" t="t" r="r" b="b"/>
            <a:pathLst>
              <a:path w="8889" h="20954">
                <a:moveTo>
                  <a:pt x="0" y="0"/>
                </a:moveTo>
                <a:lnTo>
                  <a:pt x="0" y="20574"/>
                </a:lnTo>
                <a:lnTo>
                  <a:pt x="8381" y="20574"/>
                </a:lnTo>
                <a:lnTo>
                  <a:pt x="8381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234319" y="6912102"/>
            <a:ext cx="9525" cy="20955"/>
          </a:xfrm>
          <a:custGeom>
            <a:avLst/>
            <a:gdLst/>
            <a:ahLst/>
            <a:cxnLst/>
            <a:rect l="l" t="t" r="r" b="b"/>
            <a:pathLst>
              <a:path w="9525" h="20954">
                <a:moveTo>
                  <a:pt x="0" y="0"/>
                </a:moveTo>
                <a:lnTo>
                  <a:pt x="0" y="20574"/>
                </a:lnTo>
                <a:lnTo>
                  <a:pt x="9144" y="20574"/>
                </a:lnTo>
                <a:lnTo>
                  <a:pt x="914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257941" y="6912102"/>
            <a:ext cx="9525" cy="20955"/>
          </a:xfrm>
          <a:custGeom>
            <a:avLst/>
            <a:gdLst/>
            <a:ahLst/>
            <a:cxnLst/>
            <a:rect l="l" t="t" r="r" b="b"/>
            <a:pathLst>
              <a:path w="9525" h="20954">
                <a:moveTo>
                  <a:pt x="0" y="0"/>
                </a:moveTo>
                <a:lnTo>
                  <a:pt x="0" y="20574"/>
                </a:lnTo>
                <a:lnTo>
                  <a:pt x="9144" y="20574"/>
                </a:lnTo>
                <a:lnTo>
                  <a:pt x="914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029341" y="6843521"/>
            <a:ext cx="7620" cy="22225"/>
          </a:xfrm>
          <a:custGeom>
            <a:avLst/>
            <a:gdLst/>
            <a:ahLst/>
            <a:cxnLst/>
            <a:rect l="l" t="t" r="r" b="b"/>
            <a:pathLst>
              <a:path w="7620" h="22225">
                <a:moveTo>
                  <a:pt x="0" y="0"/>
                </a:moveTo>
                <a:lnTo>
                  <a:pt x="0" y="22098"/>
                </a:lnTo>
                <a:lnTo>
                  <a:pt x="7620" y="22098"/>
                </a:lnTo>
                <a:lnTo>
                  <a:pt x="76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3356495" y="6816852"/>
            <a:ext cx="382905" cy="86995"/>
          </a:xfrm>
          <a:custGeom>
            <a:avLst/>
            <a:gdLst/>
            <a:ahLst/>
            <a:cxnLst/>
            <a:rect l="l" t="t" r="r" b="b"/>
            <a:pathLst>
              <a:path w="382904" h="86995">
                <a:moveTo>
                  <a:pt x="0" y="0"/>
                </a:moveTo>
                <a:lnTo>
                  <a:pt x="0" y="86868"/>
                </a:lnTo>
                <a:lnTo>
                  <a:pt x="382524" y="86868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3355733" y="6816090"/>
            <a:ext cx="383540" cy="87630"/>
          </a:xfrm>
          <a:custGeom>
            <a:avLst/>
            <a:gdLst/>
            <a:ahLst/>
            <a:cxnLst/>
            <a:rect l="l" t="t" r="r" b="b"/>
            <a:pathLst>
              <a:path w="383539" h="87629">
                <a:moveTo>
                  <a:pt x="0" y="0"/>
                </a:moveTo>
                <a:lnTo>
                  <a:pt x="0" y="87629"/>
                </a:lnTo>
                <a:lnTo>
                  <a:pt x="383286" y="87629"/>
                </a:lnTo>
                <a:lnTo>
                  <a:pt x="383286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92309" y="6887718"/>
            <a:ext cx="308610" cy="0"/>
          </a:xfrm>
          <a:custGeom>
            <a:avLst/>
            <a:gdLst/>
            <a:ahLst/>
            <a:cxnLst/>
            <a:rect l="l" t="t" r="r" b="b"/>
            <a:pathLst>
              <a:path w="308610">
                <a:moveTo>
                  <a:pt x="0" y="0"/>
                </a:moveTo>
                <a:lnTo>
                  <a:pt x="308610" y="0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392309" y="6871716"/>
            <a:ext cx="308610" cy="32384"/>
          </a:xfrm>
          <a:custGeom>
            <a:avLst/>
            <a:gdLst/>
            <a:ahLst/>
            <a:cxnLst/>
            <a:rect l="l" t="t" r="r" b="b"/>
            <a:pathLst>
              <a:path w="308610" h="32384">
                <a:moveTo>
                  <a:pt x="0" y="0"/>
                </a:moveTo>
                <a:lnTo>
                  <a:pt x="0" y="32003"/>
                </a:lnTo>
                <a:lnTo>
                  <a:pt x="308610" y="32003"/>
                </a:lnTo>
                <a:lnTo>
                  <a:pt x="30861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340493" y="6727697"/>
            <a:ext cx="421005" cy="88900"/>
          </a:xfrm>
          <a:custGeom>
            <a:avLst/>
            <a:gdLst/>
            <a:ahLst/>
            <a:cxnLst/>
            <a:rect l="l" t="t" r="r" b="b"/>
            <a:pathLst>
              <a:path w="421004" h="88900">
                <a:moveTo>
                  <a:pt x="420623" y="71627"/>
                </a:moveTo>
                <a:lnTo>
                  <a:pt x="420623" y="0"/>
                </a:lnTo>
                <a:lnTo>
                  <a:pt x="0" y="0"/>
                </a:lnTo>
                <a:lnTo>
                  <a:pt x="0" y="71627"/>
                </a:lnTo>
                <a:lnTo>
                  <a:pt x="17526" y="88391"/>
                </a:lnTo>
                <a:lnTo>
                  <a:pt x="395478" y="88391"/>
                </a:lnTo>
                <a:lnTo>
                  <a:pt x="420623" y="71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340493" y="6727697"/>
            <a:ext cx="421005" cy="88900"/>
          </a:xfrm>
          <a:custGeom>
            <a:avLst/>
            <a:gdLst/>
            <a:ahLst/>
            <a:cxnLst/>
            <a:rect l="l" t="t" r="r" b="b"/>
            <a:pathLst>
              <a:path w="421004" h="88900">
                <a:moveTo>
                  <a:pt x="0" y="71627"/>
                </a:moveTo>
                <a:lnTo>
                  <a:pt x="17526" y="88391"/>
                </a:lnTo>
                <a:lnTo>
                  <a:pt x="395478" y="88391"/>
                </a:lnTo>
                <a:lnTo>
                  <a:pt x="420623" y="71627"/>
                </a:lnTo>
                <a:lnTo>
                  <a:pt x="420623" y="0"/>
                </a:lnTo>
                <a:lnTo>
                  <a:pt x="0" y="0"/>
                </a:lnTo>
                <a:lnTo>
                  <a:pt x="0" y="716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332111" y="6862571"/>
            <a:ext cx="26034" cy="16510"/>
          </a:xfrm>
          <a:custGeom>
            <a:avLst/>
            <a:gdLst/>
            <a:ahLst/>
            <a:cxnLst/>
            <a:rect l="l" t="t" r="r" b="b"/>
            <a:pathLst>
              <a:path w="26035" h="16509">
                <a:moveTo>
                  <a:pt x="0" y="0"/>
                </a:moveTo>
                <a:lnTo>
                  <a:pt x="0" y="16001"/>
                </a:lnTo>
                <a:lnTo>
                  <a:pt x="25908" y="16001"/>
                </a:lnTo>
                <a:lnTo>
                  <a:pt x="2590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332111" y="6862571"/>
            <a:ext cx="26034" cy="16510"/>
          </a:xfrm>
          <a:custGeom>
            <a:avLst/>
            <a:gdLst/>
            <a:ahLst/>
            <a:cxnLst/>
            <a:rect l="l" t="t" r="r" b="b"/>
            <a:pathLst>
              <a:path w="26035" h="16509">
                <a:moveTo>
                  <a:pt x="0" y="0"/>
                </a:moveTo>
                <a:lnTo>
                  <a:pt x="0" y="16001"/>
                </a:lnTo>
                <a:lnTo>
                  <a:pt x="25908" y="16001"/>
                </a:lnTo>
                <a:lnTo>
                  <a:pt x="2590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340493" y="6742176"/>
            <a:ext cx="424180" cy="1905"/>
          </a:xfrm>
          <a:custGeom>
            <a:avLst/>
            <a:gdLst/>
            <a:ahLst/>
            <a:cxnLst/>
            <a:rect l="l" t="t" r="r" b="b"/>
            <a:pathLst>
              <a:path w="424179" h="1904">
                <a:moveTo>
                  <a:pt x="0" y="0"/>
                </a:moveTo>
                <a:lnTo>
                  <a:pt x="423672" y="152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446411" y="6724269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9906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444824" y="6724269"/>
            <a:ext cx="307975" cy="0"/>
          </a:xfrm>
          <a:custGeom>
            <a:avLst/>
            <a:gdLst/>
            <a:ahLst/>
            <a:cxnLst/>
            <a:rect l="l" t="t" r="r" b="b"/>
            <a:pathLst>
              <a:path w="307975">
                <a:moveTo>
                  <a:pt x="0" y="0"/>
                </a:moveTo>
                <a:lnTo>
                  <a:pt x="307975" y="0"/>
                </a:lnTo>
              </a:path>
            </a:pathLst>
          </a:custGeom>
          <a:ln w="13081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735209" y="6830568"/>
            <a:ext cx="83185" cy="29209"/>
          </a:xfrm>
          <a:custGeom>
            <a:avLst/>
            <a:gdLst/>
            <a:ahLst/>
            <a:cxnLst/>
            <a:rect l="l" t="t" r="r" b="b"/>
            <a:pathLst>
              <a:path w="83185" h="29209">
                <a:moveTo>
                  <a:pt x="83058" y="10667"/>
                </a:moveTo>
                <a:lnTo>
                  <a:pt x="83058" y="0"/>
                </a:lnTo>
                <a:lnTo>
                  <a:pt x="0" y="17525"/>
                </a:lnTo>
                <a:lnTo>
                  <a:pt x="0" y="28955"/>
                </a:lnTo>
                <a:lnTo>
                  <a:pt x="83058" y="1066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735209" y="6830568"/>
            <a:ext cx="83185" cy="29209"/>
          </a:xfrm>
          <a:custGeom>
            <a:avLst/>
            <a:gdLst/>
            <a:ahLst/>
            <a:cxnLst/>
            <a:rect l="l" t="t" r="r" b="b"/>
            <a:pathLst>
              <a:path w="83185" h="29209">
                <a:moveTo>
                  <a:pt x="0" y="17525"/>
                </a:moveTo>
                <a:lnTo>
                  <a:pt x="83058" y="0"/>
                </a:lnTo>
                <a:lnTo>
                  <a:pt x="83058" y="10667"/>
                </a:lnTo>
                <a:lnTo>
                  <a:pt x="0" y="28955"/>
                </a:lnTo>
                <a:lnTo>
                  <a:pt x="0" y="17525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378593" y="6754368"/>
            <a:ext cx="24130" cy="19050"/>
          </a:xfrm>
          <a:custGeom>
            <a:avLst/>
            <a:gdLst/>
            <a:ahLst/>
            <a:cxnLst/>
            <a:rect l="l" t="t" r="r" b="b"/>
            <a:pathLst>
              <a:path w="24129" h="19050">
                <a:moveTo>
                  <a:pt x="0" y="0"/>
                </a:moveTo>
                <a:lnTo>
                  <a:pt x="0" y="19050"/>
                </a:lnTo>
                <a:lnTo>
                  <a:pt x="23622" y="19050"/>
                </a:lnTo>
                <a:lnTo>
                  <a:pt x="2362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378593" y="6754368"/>
            <a:ext cx="24130" cy="19050"/>
          </a:xfrm>
          <a:custGeom>
            <a:avLst/>
            <a:gdLst/>
            <a:ahLst/>
            <a:cxnLst/>
            <a:rect l="l" t="t" r="r" b="b"/>
            <a:pathLst>
              <a:path w="24129" h="19050">
                <a:moveTo>
                  <a:pt x="0" y="0"/>
                </a:moveTo>
                <a:lnTo>
                  <a:pt x="0" y="19050"/>
                </a:lnTo>
                <a:lnTo>
                  <a:pt x="23622" y="19050"/>
                </a:lnTo>
                <a:lnTo>
                  <a:pt x="23622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377069" y="6754368"/>
            <a:ext cx="25400" cy="19050"/>
          </a:xfrm>
          <a:custGeom>
            <a:avLst/>
            <a:gdLst/>
            <a:ahLst/>
            <a:cxnLst/>
            <a:rect l="l" t="t" r="r" b="b"/>
            <a:pathLst>
              <a:path w="25400" h="19050">
                <a:moveTo>
                  <a:pt x="25146" y="0"/>
                </a:moveTo>
                <a:lnTo>
                  <a:pt x="0" y="0"/>
                </a:lnTo>
                <a:lnTo>
                  <a:pt x="0" y="19049"/>
                </a:lnTo>
                <a:lnTo>
                  <a:pt x="3048" y="19049"/>
                </a:lnTo>
                <a:lnTo>
                  <a:pt x="3048" y="3809"/>
                </a:lnTo>
                <a:lnTo>
                  <a:pt x="24384" y="3809"/>
                </a:lnTo>
                <a:lnTo>
                  <a:pt x="2514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5093696" y="6719157"/>
            <a:ext cx="236537" cy="1009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4470539" y="6827519"/>
            <a:ext cx="830580" cy="132080"/>
          </a:xfrm>
          <a:custGeom>
            <a:avLst/>
            <a:gdLst/>
            <a:ahLst/>
            <a:cxnLst/>
            <a:rect l="l" t="t" r="r" b="b"/>
            <a:pathLst>
              <a:path w="830579" h="132079">
                <a:moveTo>
                  <a:pt x="830580" y="125729"/>
                </a:moveTo>
                <a:lnTo>
                  <a:pt x="829818" y="119633"/>
                </a:lnTo>
                <a:lnTo>
                  <a:pt x="729996" y="0"/>
                </a:lnTo>
                <a:lnTo>
                  <a:pt x="102870" y="0"/>
                </a:lnTo>
                <a:lnTo>
                  <a:pt x="1524" y="117348"/>
                </a:lnTo>
                <a:lnTo>
                  <a:pt x="0" y="124205"/>
                </a:lnTo>
                <a:lnTo>
                  <a:pt x="3048" y="129539"/>
                </a:lnTo>
                <a:lnTo>
                  <a:pt x="12192" y="131826"/>
                </a:lnTo>
                <a:lnTo>
                  <a:pt x="820674" y="131825"/>
                </a:lnTo>
                <a:lnTo>
                  <a:pt x="826770" y="130301"/>
                </a:lnTo>
                <a:lnTo>
                  <a:pt x="830580" y="1257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4470539" y="6827519"/>
            <a:ext cx="830580" cy="132080"/>
          </a:xfrm>
          <a:custGeom>
            <a:avLst/>
            <a:gdLst/>
            <a:ahLst/>
            <a:cxnLst/>
            <a:rect l="l" t="t" r="r" b="b"/>
            <a:pathLst>
              <a:path w="830579" h="132079">
                <a:moveTo>
                  <a:pt x="102870" y="0"/>
                </a:moveTo>
                <a:lnTo>
                  <a:pt x="729996" y="0"/>
                </a:lnTo>
                <a:lnTo>
                  <a:pt x="829818" y="119633"/>
                </a:lnTo>
                <a:lnTo>
                  <a:pt x="830580" y="125729"/>
                </a:lnTo>
                <a:lnTo>
                  <a:pt x="826770" y="130301"/>
                </a:lnTo>
                <a:lnTo>
                  <a:pt x="820674" y="131825"/>
                </a:lnTo>
                <a:lnTo>
                  <a:pt x="12192" y="131826"/>
                </a:lnTo>
                <a:lnTo>
                  <a:pt x="3048" y="129539"/>
                </a:lnTo>
                <a:lnTo>
                  <a:pt x="0" y="124205"/>
                </a:lnTo>
                <a:lnTo>
                  <a:pt x="1524" y="117348"/>
                </a:lnTo>
                <a:lnTo>
                  <a:pt x="10287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517783" y="6858000"/>
            <a:ext cx="551180" cy="82550"/>
          </a:xfrm>
          <a:custGeom>
            <a:avLst/>
            <a:gdLst/>
            <a:ahLst/>
            <a:cxnLst/>
            <a:rect l="l" t="t" r="r" b="b"/>
            <a:pathLst>
              <a:path w="551179" h="82550">
                <a:moveTo>
                  <a:pt x="550926" y="82295"/>
                </a:moveTo>
                <a:lnTo>
                  <a:pt x="525780" y="0"/>
                </a:lnTo>
                <a:lnTo>
                  <a:pt x="74675" y="0"/>
                </a:lnTo>
                <a:lnTo>
                  <a:pt x="0" y="82296"/>
                </a:lnTo>
                <a:lnTo>
                  <a:pt x="550926" y="822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517783" y="6858000"/>
            <a:ext cx="551180" cy="82550"/>
          </a:xfrm>
          <a:custGeom>
            <a:avLst/>
            <a:gdLst/>
            <a:ahLst/>
            <a:cxnLst/>
            <a:rect l="l" t="t" r="r" b="b"/>
            <a:pathLst>
              <a:path w="551179" h="82550">
                <a:moveTo>
                  <a:pt x="74675" y="0"/>
                </a:moveTo>
                <a:lnTo>
                  <a:pt x="525780" y="0"/>
                </a:lnTo>
                <a:lnTo>
                  <a:pt x="550926" y="82295"/>
                </a:lnTo>
                <a:lnTo>
                  <a:pt x="0" y="82296"/>
                </a:lnTo>
                <a:lnTo>
                  <a:pt x="7467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5083124" y="6856412"/>
            <a:ext cx="171576" cy="8547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661039" y="6506718"/>
            <a:ext cx="449580" cy="318135"/>
          </a:xfrm>
          <a:custGeom>
            <a:avLst/>
            <a:gdLst/>
            <a:ahLst/>
            <a:cxnLst/>
            <a:rect l="l" t="t" r="r" b="b"/>
            <a:pathLst>
              <a:path w="449579" h="318134">
                <a:moveTo>
                  <a:pt x="0" y="0"/>
                </a:moveTo>
                <a:lnTo>
                  <a:pt x="0" y="317753"/>
                </a:lnTo>
                <a:lnTo>
                  <a:pt x="449579" y="317753"/>
                </a:lnTo>
                <a:lnTo>
                  <a:pt x="44957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4661039" y="6506718"/>
            <a:ext cx="449580" cy="318135"/>
          </a:xfrm>
          <a:custGeom>
            <a:avLst/>
            <a:gdLst/>
            <a:ahLst/>
            <a:cxnLst/>
            <a:rect l="l" t="t" r="r" b="b"/>
            <a:pathLst>
              <a:path w="449579" h="318134">
                <a:moveTo>
                  <a:pt x="0" y="0"/>
                </a:moveTo>
                <a:lnTo>
                  <a:pt x="0" y="317753"/>
                </a:lnTo>
                <a:lnTo>
                  <a:pt x="449579" y="317753"/>
                </a:lnTo>
                <a:lnTo>
                  <a:pt x="44957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721237" y="6553200"/>
            <a:ext cx="328930" cy="214629"/>
          </a:xfrm>
          <a:custGeom>
            <a:avLst/>
            <a:gdLst/>
            <a:ahLst/>
            <a:cxnLst/>
            <a:rect l="l" t="t" r="r" b="b"/>
            <a:pathLst>
              <a:path w="328929" h="214629">
                <a:moveTo>
                  <a:pt x="0" y="0"/>
                </a:moveTo>
                <a:lnTo>
                  <a:pt x="0" y="214122"/>
                </a:lnTo>
                <a:lnTo>
                  <a:pt x="328422" y="214122"/>
                </a:lnTo>
                <a:lnTo>
                  <a:pt x="3284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721237" y="6553200"/>
            <a:ext cx="328930" cy="214629"/>
          </a:xfrm>
          <a:custGeom>
            <a:avLst/>
            <a:gdLst/>
            <a:ahLst/>
            <a:cxnLst/>
            <a:rect l="l" t="t" r="r" b="b"/>
            <a:pathLst>
              <a:path w="328929" h="214629">
                <a:moveTo>
                  <a:pt x="0" y="0"/>
                </a:moveTo>
                <a:lnTo>
                  <a:pt x="0" y="214122"/>
                </a:lnTo>
                <a:lnTo>
                  <a:pt x="328422" y="214122"/>
                </a:lnTo>
                <a:lnTo>
                  <a:pt x="328422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5008511" y="6789419"/>
            <a:ext cx="41275" cy="19050"/>
          </a:xfrm>
          <a:custGeom>
            <a:avLst/>
            <a:gdLst/>
            <a:ahLst/>
            <a:cxnLst/>
            <a:rect l="l" t="t" r="r" b="b"/>
            <a:pathLst>
              <a:path w="41275" h="19050">
                <a:moveTo>
                  <a:pt x="0" y="0"/>
                </a:moveTo>
                <a:lnTo>
                  <a:pt x="0" y="19050"/>
                </a:lnTo>
                <a:lnTo>
                  <a:pt x="41148" y="19050"/>
                </a:lnTo>
                <a:lnTo>
                  <a:pt x="411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5307215" y="6300215"/>
            <a:ext cx="231775" cy="628650"/>
          </a:xfrm>
          <a:custGeom>
            <a:avLst/>
            <a:gdLst/>
            <a:ahLst/>
            <a:cxnLst/>
            <a:rect l="l" t="t" r="r" b="b"/>
            <a:pathLst>
              <a:path w="231775" h="628650">
                <a:moveTo>
                  <a:pt x="0" y="0"/>
                </a:moveTo>
                <a:lnTo>
                  <a:pt x="0" y="628649"/>
                </a:lnTo>
                <a:lnTo>
                  <a:pt x="231648" y="628649"/>
                </a:lnTo>
                <a:lnTo>
                  <a:pt x="2316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307215" y="6300215"/>
            <a:ext cx="231775" cy="628650"/>
          </a:xfrm>
          <a:custGeom>
            <a:avLst/>
            <a:gdLst/>
            <a:ahLst/>
            <a:cxnLst/>
            <a:rect l="l" t="t" r="r" b="b"/>
            <a:pathLst>
              <a:path w="231775" h="628650">
                <a:moveTo>
                  <a:pt x="0" y="0"/>
                </a:moveTo>
                <a:lnTo>
                  <a:pt x="0" y="628649"/>
                </a:lnTo>
                <a:lnTo>
                  <a:pt x="231648" y="628649"/>
                </a:lnTo>
                <a:lnTo>
                  <a:pt x="23164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367413" y="6357365"/>
            <a:ext cx="139700" cy="177165"/>
          </a:xfrm>
          <a:custGeom>
            <a:avLst/>
            <a:gdLst/>
            <a:ahLst/>
            <a:cxnLst/>
            <a:rect l="l" t="t" r="r" b="b"/>
            <a:pathLst>
              <a:path w="139700" h="177165">
                <a:moveTo>
                  <a:pt x="0" y="0"/>
                </a:moveTo>
                <a:lnTo>
                  <a:pt x="0" y="176784"/>
                </a:lnTo>
                <a:lnTo>
                  <a:pt x="139446" y="176784"/>
                </a:lnTo>
                <a:lnTo>
                  <a:pt x="139446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507240" y="6534150"/>
            <a:ext cx="0" cy="394970"/>
          </a:xfrm>
          <a:custGeom>
            <a:avLst/>
            <a:gdLst/>
            <a:ahLst/>
            <a:cxnLst/>
            <a:rect l="l" t="t" r="r" b="b"/>
            <a:pathLst>
              <a:path h="394970">
                <a:moveTo>
                  <a:pt x="0" y="0"/>
                </a:moveTo>
                <a:lnTo>
                  <a:pt x="0" y="394716"/>
                </a:lnTo>
              </a:path>
            </a:pathLst>
          </a:custGeom>
          <a:ln w="6858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383415" y="6405371"/>
            <a:ext cx="41275" cy="83820"/>
          </a:xfrm>
          <a:custGeom>
            <a:avLst/>
            <a:gdLst/>
            <a:ahLst/>
            <a:cxnLst/>
            <a:rect l="l" t="t" r="r" b="b"/>
            <a:pathLst>
              <a:path w="41275" h="83820">
                <a:moveTo>
                  <a:pt x="0" y="0"/>
                </a:moveTo>
                <a:lnTo>
                  <a:pt x="0" y="83820"/>
                </a:lnTo>
                <a:lnTo>
                  <a:pt x="41148" y="83820"/>
                </a:lnTo>
                <a:lnTo>
                  <a:pt x="41148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403989" y="6357365"/>
            <a:ext cx="0" cy="180340"/>
          </a:xfrm>
          <a:custGeom>
            <a:avLst/>
            <a:gdLst/>
            <a:ahLst/>
            <a:cxnLst/>
            <a:rect l="l" t="t" r="r" b="b"/>
            <a:pathLst>
              <a:path h="180340">
                <a:moveTo>
                  <a:pt x="0" y="0"/>
                </a:moveTo>
                <a:lnTo>
                  <a:pt x="0" y="179832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478665" y="6390894"/>
            <a:ext cx="25400" cy="41275"/>
          </a:xfrm>
          <a:custGeom>
            <a:avLst/>
            <a:gdLst/>
            <a:ahLst/>
            <a:cxnLst/>
            <a:rect l="l" t="t" r="r" b="b"/>
            <a:pathLst>
              <a:path w="25400" h="41275">
                <a:moveTo>
                  <a:pt x="0" y="0"/>
                </a:moveTo>
                <a:lnTo>
                  <a:pt x="0" y="41148"/>
                </a:lnTo>
                <a:lnTo>
                  <a:pt x="25146" y="41148"/>
                </a:lnTo>
                <a:lnTo>
                  <a:pt x="25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478665" y="6462521"/>
            <a:ext cx="25400" cy="41275"/>
          </a:xfrm>
          <a:custGeom>
            <a:avLst/>
            <a:gdLst/>
            <a:ahLst/>
            <a:cxnLst/>
            <a:rect l="l" t="t" r="r" b="b"/>
            <a:pathLst>
              <a:path w="25400" h="41275">
                <a:moveTo>
                  <a:pt x="0" y="0"/>
                </a:moveTo>
                <a:lnTo>
                  <a:pt x="0" y="41148"/>
                </a:lnTo>
                <a:lnTo>
                  <a:pt x="25146" y="41148"/>
                </a:lnTo>
                <a:lnTo>
                  <a:pt x="25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9102725" y="6934200"/>
            <a:ext cx="17780" cy="139700"/>
          </a:xfrm>
          <a:custGeom>
            <a:avLst/>
            <a:gdLst/>
            <a:ahLst/>
            <a:cxnLst/>
            <a:rect l="l" t="t" r="r" b="b"/>
            <a:pathLst>
              <a:path w="17779" h="139700">
                <a:moveTo>
                  <a:pt x="0" y="139446"/>
                </a:moveTo>
                <a:lnTo>
                  <a:pt x="17526" y="139446"/>
                </a:lnTo>
                <a:lnTo>
                  <a:pt x="17526" y="0"/>
                </a:lnTo>
                <a:lnTo>
                  <a:pt x="0" y="0"/>
                </a:lnTo>
                <a:lnTo>
                  <a:pt x="0" y="139446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9097962" y="6929437"/>
            <a:ext cx="27305" cy="146050"/>
          </a:xfrm>
          <a:custGeom>
            <a:avLst/>
            <a:gdLst/>
            <a:ahLst/>
            <a:cxnLst/>
            <a:rect l="l" t="t" r="r" b="b"/>
            <a:pathLst>
              <a:path w="27304" h="146050">
                <a:moveTo>
                  <a:pt x="0" y="145732"/>
                </a:moveTo>
                <a:lnTo>
                  <a:pt x="27051" y="145732"/>
                </a:lnTo>
                <a:lnTo>
                  <a:pt x="27051" y="0"/>
                </a:lnTo>
                <a:lnTo>
                  <a:pt x="0" y="0"/>
                </a:lnTo>
                <a:lnTo>
                  <a:pt x="0" y="14573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8645525" y="6931152"/>
            <a:ext cx="17780" cy="139700"/>
          </a:xfrm>
          <a:custGeom>
            <a:avLst/>
            <a:gdLst/>
            <a:ahLst/>
            <a:cxnLst/>
            <a:rect l="l" t="t" r="r" b="b"/>
            <a:pathLst>
              <a:path w="17779" h="139700">
                <a:moveTo>
                  <a:pt x="0" y="139446"/>
                </a:moveTo>
                <a:lnTo>
                  <a:pt x="17526" y="139446"/>
                </a:lnTo>
                <a:lnTo>
                  <a:pt x="17526" y="0"/>
                </a:lnTo>
                <a:lnTo>
                  <a:pt x="0" y="0"/>
                </a:lnTo>
                <a:lnTo>
                  <a:pt x="0" y="139446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8640762" y="6925627"/>
            <a:ext cx="27305" cy="149860"/>
          </a:xfrm>
          <a:custGeom>
            <a:avLst/>
            <a:gdLst/>
            <a:ahLst/>
            <a:cxnLst/>
            <a:rect l="l" t="t" r="r" b="b"/>
            <a:pathLst>
              <a:path w="27304" h="149859">
                <a:moveTo>
                  <a:pt x="0" y="149732"/>
                </a:moveTo>
                <a:lnTo>
                  <a:pt x="27051" y="149732"/>
                </a:lnTo>
                <a:lnTo>
                  <a:pt x="27051" y="0"/>
                </a:lnTo>
                <a:lnTo>
                  <a:pt x="0" y="0"/>
                </a:lnTo>
                <a:lnTo>
                  <a:pt x="0" y="14973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188325" y="6931152"/>
            <a:ext cx="17780" cy="140970"/>
          </a:xfrm>
          <a:custGeom>
            <a:avLst/>
            <a:gdLst/>
            <a:ahLst/>
            <a:cxnLst/>
            <a:rect l="l" t="t" r="r" b="b"/>
            <a:pathLst>
              <a:path w="17779" h="140970">
                <a:moveTo>
                  <a:pt x="0" y="140970"/>
                </a:moveTo>
                <a:lnTo>
                  <a:pt x="17526" y="140970"/>
                </a:lnTo>
                <a:lnTo>
                  <a:pt x="17526" y="0"/>
                </a:lnTo>
                <a:lnTo>
                  <a:pt x="0" y="0"/>
                </a:lnTo>
                <a:lnTo>
                  <a:pt x="0" y="14097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183562" y="6925627"/>
            <a:ext cx="27305" cy="149860"/>
          </a:xfrm>
          <a:custGeom>
            <a:avLst/>
            <a:gdLst/>
            <a:ahLst/>
            <a:cxnLst/>
            <a:rect l="l" t="t" r="r" b="b"/>
            <a:pathLst>
              <a:path w="27304" h="149859">
                <a:moveTo>
                  <a:pt x="0" y="149542"/>
                </a:moveTo>
                <a:lnTo>
                  <a:pt x="27051" y="149542"/>
                </a:lnTo>
                <a:lnTo>
                  <a:pt x="27051" y="0"/>
                </a:lnTo>
                <a:lnTo>
                  <a:pt x="0" y="0"/>
                </a:lnTo>
                <a:lnTo>
                  <a:pt x="0" y="149542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700413" y="7112507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4675">
            <a:solidFill>
              <a:srgbClr val="114FF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700413" y="7075169"/>
            <a:ext cx="6553200" cy="74930"/>
          </a:xfrm>
          <a:custGeom>
            <a:avLst/>
            <a:gdLst/>
            <a:ahLst/>
            <a:cxnLst/>
            <a:rect l="l" t="t" r="r" b="b"/>
            <a:pathLst>
              <a:path w="6553200" h="74929">
                <a:moveTo>
                  <a:pt x="0" y="74675"/>
                </a:moveTo>
                <a:lnTo>
                  <a:pt x="0" y="0"/>
                </a:lnTo>
                <a:lnTo>
                  <a:pt x="6553200" y="0"/>
                </a:lnTo>
                <a:lnTo>
                  <a:pt x="6553200" y="74675"/>
                </a:lnTo>
                <a:lnTo>
                  <a:pt x="0" y="74675"/>
                </a:lnTo>
                <a:close/>
              </a:path>
            </a:pathLst>
          </a:custGeom>
          <a:ln w="952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7975727" y="6825995"/>
            <a:ext cx="381000" cy="86360"/>
          </a:xfrm>
          <a:custGeom>
            <a:avLst/>
            <a:gdLst/>
            <a:ahLst/>
            <a:cxnLst/>
            <a:rect l="l" t="t" r="r" b="b"/>
            <a:pathLst>
              <a:path w="381000" h="86359">
                <a:moveTo>
                  <a:pt x="0" y="0"/>
                </a:moveTo>
                <a:lnTo>
                  <a:pt x="0" y="86105"/>
                </a:lnTo>
                <a:lnTo>
                  <a:pt x="381000" y="86105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7975727" y="6825995"/>
            <a:ext cx="381000" cy="85725"/>
          </a:xfrm>
          <a:custGeom>
            <a:avLst/>
            <a:gdLst/>
            <a:ahLst/>
            <a:cxnLst/>
            <a:rect l="l" t="t" r="r" b="b"/>
            <a:pathLst>
              <a:path w="381000" h="85725">
                <a:moveTo>
                  <a:pt x="0" y="0"/>
                </a:moveTo>
                <a:lnTo>
                  <a:pt x="0" y="85344"/>
                </a:lnTo>
                <a:lnTo>
                  <a:pt x="381000" y="85344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186801" y="686028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186801" y="6840473"/>
            <a:ext cx="133350" cy="40005"/>
          </a:xfrm>
          <a:custGeom>
            <a:avLst/>
            <a:gdLst/>
            <a:ahLst/>
            <a:cxnLst/>
            <a:rect l="l" t="t" r="r" b="b"/>
            <a:pathLst>
              <a:path w="133350" h="40004">
                <a:moveTo>
                  <a:pt x="0" y="0"/>
                </a:moveTo>
                <a:lnTo>
                  <a:pt x="0" y="39624"/>
                </a:lnTo>
                <a:lnTo>
                  <a:pt x="133350" y="39624"/>
                </a:lnTo>
                <a:lnTo>
                  <a:pt x="13335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7958213" y="6873240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416052" y="53339"/>
                </a:moveTo>
                <a:lnTo>
                  <a:pt x="415290" y="50291"/>
                </a:lnTo>
                <a:lnTo>
                  <a:pt x="365760" y="0"/>
                </a:lnTo>
                <a:lnTo>
                  <a:pt x="51816" y="0"/>
                </a:lnTo>
                <a:lnTo>
                  <a:pt x="762" y="49530"/>
                </a:lnTo>
                <a:lnTo>
                  <a:pt x="0" y="52577"/>
                </a:lnTo>
                <a:lnTo>
                  <a:pt x="2286" y="54864"/>
                </a:lnTo>
                <a:lnTo>
                  <a:pt x="6096" y="55626"/>
                </a:lnTo>
                <a:lnTo>
                  <a:pt x="410718" y="55625"/>
                </a:lnTo>
                <a:lnTo>
                  <a:pt x="413766" y="54863"/>
                </a:lnTo>
                <a:lnTo>
                  <a:pt x="416052" y="53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7958213" y="6873240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51816" y="0"/>
                </a:moveTo>
                <a:lnTo>
                  <a:pt x="365760" y="0"/>
                </a:lnTo>
                <a:lnTo>
                  <a:pt x="415290" y="50291"/>
                </a:lnTo>
                <a:lnTo>
                  <a:pt x="416052" y="53339"/>
                </a:lnTo>
                <a:lnTo>
                  <a:pt x="413766" y="54863"/>
                </a:lnTo>
                <a:lnTo>
                  <a:pt x="410718" y="55625"/>
                </a:lnTo>
                <a:lnTo>
                  <a:pt x="6096" y="55626"/>
                </a:lnTo>
                <a:lnTo>
                  <a:pt x="2286" y="54864"/>
                </a:lnTo>
                <a:lnTo>
                  <a:pt x="0" y="52577"/>
                </a:lnTo>
                <a:lnTo>
                  <a:pt x="762" y="49530"/>
                </a:lnTo>
                <a:lnTo>
                  <a:pt x="5181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981836" y="6884669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59">
                <a:moveTo>
                  <a:pt x="276606" y="35051"/>
                </a:moveTo>
                <a:lnTo>
                  <a:pt x="263652" y="0"/>
                </a:lnTo>
                <a:lnTo>
                  <a:pt x="37338" y="0"/>
                </a:lnTo>
                <a:lnTo>
                  <a:pt x="0" y="35052"/>
                </a:lnTo>
                <a:lnTo>
                  <a:pt x="276606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981836" y="6884669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59">
                <a:moveTo>
                  <a:pt x="37338" y="0"/>
                </a:moveTo>
                <a:lnTo>
                  <a:pt x="263652" y="0"/>
                </a:lnTo>
                <a:lnTo>
                  <a:pt x="276606" y="35051"/>
                </a:lnTo>
                <a:lnTo>
                  <a:pt x="0" y="35052"/>
                </a:lnTo>
                <a:lnTo>
                  <a:pt x="3733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266048" y="6884669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59">
                <a:moveTo>
                  <a:pt x="84582" y="35051"/>
                </a:moveTo>
                <a:lnTo>
                  <a:pt x="49530" y="0"/>
                </a:lnTo>
                <a:lnTo>
                  <a:pt x="0" y="0"/>
                </a:lnTo>
                <a:lnTo>
                  <a:pt x="16002" y="35052"/>
                </a:lnTo>
                <a:lnTo>
                  <a:pt x="84582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266048" y="6884669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59">
                <a:moveTo>
                  <a:pt x="0" y="0"/>
                </a:moveTo>
                <a:lnTo>
                  <a:pt x="49530" y="0"/>
                </a:lnTo>
                <a:lnTo>
                  <a:pt x="84582" y="35051"/>
                </a:lnTo>
                <a:lnTo>
                  <a:pt x="16002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028317" y="665454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09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028317" y="665454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09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044256" y="6665912"/>
            <a:ext cx="243967" cy="14566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415401" y="6825995"/>
            <a:ext cx="382905" cy="86360"/>
          </a:xfrm>
          <a:custGeom>
            <a:avLst/>
            <a:gdLst/>
            <a:ahLst/>
            <a:cxnLst/>
            <a:rect l="l" t="t" r="r" b="b"/>
            <a:pathLst>
              <a:path w="382904" h="86359">
                <a:moveTo>
                  <a:pt x="0" y="0"/>
                </a:moveTo>
                <a:lnTo>
                  <a:pt x="0" y="86105"/>
                </a:lnTo>
                <a:lnTo>
                  <a:pt x="382524" y="86105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415401" y="6825995"/>
            <a:ext cx="382905" cy="85725"/>
          </a:xfrm>
          <a:custGeom>
            <a:avLst/>
            <a:gdLst/>
            <a:ahLst/>
            <a:cxnLst/>
            <a:rect l="l" t="t" r="r" b="b"/>
            <a:pathLst>
              <a:path w="382904" h="85725">
                <a:moveTo>
                  <a:pt x="0" y="0"/>
                </a:moveTo>
                <a:lnTo>
                  <a:pt x="0" y="85344"/>
                </a:lnTo>
                <a:lnTo>
                  <a:pt x="382524" y="85344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627998" y="6860285"/>
            <a:ext cx="132080" cy="0"/>
          </a:xfrm>
          <a:custGeom>
            <a:avLst/>
            <a:gdLst/>
            <a:ahLst/>
            <a:cxnLst/>
            <a:rect l="l" t="t" r="r" b="b"/>
            <a:pathLst>
              <a:path w="132079">
                <a:moveTo>
                  <a:pt x="0" y="0"/>
                </a:moveTo>
                <a:lnTo>
                  <a:pt x="131825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627998" y="6840473"/>
            <a:ext cx="132080" cy="40005"/>
          </a:xfrm>
          <a:custGeom>
            <a:avLst/>
            <a:gdLst/>
            <a:ahLst/>
            <a:cxnLst/>
            <a:rect l="l" t="t" r="r" b="b"/>
            <a:pathLst>
              <a:path w="132079" h="40004">
                <a:moveTo>
                  <a:pt x="0" y="0"/>
                </a:moveTo>
                <a:lnTo>
                  <a:pt x="0" y="39624"/>
                </a:lnTo>
                <a:lnTo>
                  <a:pt x="131825" y="39624"/>
                </a:lnTo>
                <a:lnTo>
                  <a:pt x="13182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399411" y="6873240"/>
            <a:ext cx="414655" cy="55880"/>
          </a:xfrm>
          <a:custGeom>
            <a:avLst/>
            <a:gdLst/>
            <a:ahLst/>
            <a:cxnLst/>
            <a:rect l="l" t="t" r="r" b="b"/>
            <a:pathLst>
              <a:path w="414654" h="55879">
                <a:moveTo>
                  <a:pt x="414528" y="53339"/>
                </a:moveTo>
                <a:lnTo>
                  <a:pt x="413766" y="50291"/>
                </a:lnTo>
                <a:lnTo>
                  <a:pt x="364998" y="0"/>
                </a:lnTo>
                <a:lnTo>
                  <a:pt x="51816" y="0"/>
                </a:lnTo>
                <a:lnTo>
                  <a:pt x="762" y="49530"/>
                </a:lnTo>
                <a:lnTo>
                  <a:pt x="0" y="52577"/>
                </a:lnTo>
                <a:lnTo>
                  <a:pt x="2286" y="54864"/>
                </a:lnTo>
                <a:lnTo>
                  <a:pt x="5334" y="55626"/>
                </a:lnTo>
                <a:lnTo>
                  <a:pt x="409194" y="55625"/>
                </a:lnTo>
                <a:lnTo>
                  <a:pt x="412242" y="54863"/>
                </a:lnTo>
                <a:lnTo>
                  <a:pt x="414528" y="53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399411" y="6873240"/>
            <a:ext cx="414655" cy="55880"/>
          </a:xfrm>
          <a:custGeom>
            <a:avLst/>
            <a:gdLst/>
            <a:ahLst/>
            <a:cxnLst/>
            <a:rect l="l" t="t" r="r" b="b"/>
            <a:pathLst>
              <a:path w="414654" h="55879">
                <a:moveTo>
                  <a:pt x="51816" y="0"/>
                </a:moveTo>
                <a:lnTo>
                  <a:pt x="364998" y="0"/>
                </a:lnTo>
                <a:lnTo>
                  <a:pt x="413766" y="50291"/>
                </a:lnTo>
                <a:lnTo>
                  <a:pt x="414528" y="53339"/>
                </a:lnTo>
                <a:lnTo>
                  <a:pt x="412242" y="54863"/>
                </a:lnTo>
                <a:lnTo>
                  <a:pt x="409194" y="55625"/>
                </a:lnTo>
                <a:lnTo>
                  <a:pt x="5334" y="55626"/>
                </a:lnTo>
                <a:lnTo>
                  <a:pt x="2286" y="54864"/>
                </a:lnTo>
                <a:lnTo>
                  <a:pt x="0" y="52577"/>
                </a:lnTo>
                <a:lnTo>
                  <a:pt x="762" y="49530"/>
                </a:lnTo>
                <a:lnTo>
                  <a:pt x="5181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421509" y="6884669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59">
                <a:moveTo>
                  <a:pt x="276606" y="35051"/>
                </a:moveTo>
                <a:lnTo>
                  <a:pt x="263652" y="0"/>
                </a:lnTo>
                <a:lnTo>
                  <a:pt x="37338" y="0"/>
                </a:lnTo>
                <a:lnTo>
                  <a:pt x="0" y="35052"/>
                </a:lnTo>
                <a:lnTo>
                  <a:pt x="276606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421509" y="6884669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59">
                <a:moveTo>
                  <a:pt x="37338" y="0"/>
                </a:moveTo>
                <a:lnTo>
                  <a:pt x="263652" y="0"/>
                </a:lnTo>
                <a:lnTo>
                  <a:pt x="276606" y="35051"/>
                </a:lnTo>
                <a:lnTo>
                  <a:pt x="0" y="35052"/>
                </a:lnTo>
                <a:lnTo>
                  <a:pt x="3733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707246" y="6884669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59">
                <a:moveTo>
                  <a:pt x="84582" y="35051"/>
                </a:moveTo>
                <a:lnTo>
                  <a:pt x="49530" y="0"/>
                </a:lnTo>
                <a:lnTo>
                  <a:pt x="0" y="0"/>
                </a:lnTo>
                <a:lnTo>
                  <a:pt x="16002" y="35052"/>
                </a:lnTo>
                <a:lnTo>
                  <a:pt x="84582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707246" y="6884669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59">
                <a:moveTo>
                  <a:pt x="0" y="0"/>
                </a:moveTo>
                <a:lnTo>
                  <a:pt x="49530" y="0"/>
                </a:lnTo>
                <a:lnTo>
                  <a:pt x="84582" y="35051"/>
                </a:lnTo>
                <a:lnTo>
                  <a:pt x="16002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467991" y="665454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09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467991" y="665454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09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485454" y="6665912"/>
            <a:ext cx="243967" cy="14566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872601" y="6825995"/>
            <a:ext cx="382905" cy="86360"/>
          </a:xfrm>
          <a:custGeom>
            <a:avLst/>
            <a:gdLst/>
            <a:ahLst/>
            <a:cxnLst/>
            <a:rect l="l" t="t" r="r" b="b"/>
            <a:pathLst>
              <a:path w="382904" h="86359">
                <a:moveTo>
                  <a:pt x="0" y="0"/>
                </a:moveTo>
                <a:lnTo>
                  <a:pt x="0" y="86105"/>
                </a:lnTo>
                <a:lnTo>
                  <a:pt x="382524" y="86105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872601" y="6825995"/>
            <a:ext cx="382905" cy="85725"/>
          </a:xfrm>
          <a:custGeom>
            <a:avLst/>
            <a:gdLst/>
            <a:ahLst/>
            <a:cxnLst/>
            <a:rect l="l" t="t" r="r" b="b"/>
            <a:pathLst>
              <a:path w="382904" h="85725">
                <a:moveTo>
                  <a:pt x="0" y="0"/>
                </a:moveTo>
                <a:lnTo>
                  <a:pt x="0" y="85344"/>
                </a:lnTo>
                <a:lnTo>
                  <a:pt x="382524" y="85344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9085198" y="686028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9085198" y="6840473"/>
            <a:ext cx="133350" cy="40005"/>
          </a:xfrm>
          <a:custGeom>
            <a:avLst/>
            <a:gdLst/>
            <a:ahLst/>
            <a:cxnLst/>
            <a:rect l="l" t="t" r="r" b="b"/>
            <a:pathLst>
              <a:path w="133350" h="40004">
                <a:moveTo>
                  <a:pt x="0" y="0"/>
                </a:moveTo>
                <a:lnTo>
                  <a:pt x="0" y="39624"/>
                </a:lnTo>
                <a:lnTo>
                  <a:pt x="133350" y="39624"/>
                </a:lnTo>
                <a:lnTo>
                  <a:pt x="13335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8856598" y="6873240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416051" y="53339"/>
                </a:moveTo>
                <a:lnTo>
                  <a:pt x="416051" y="50291"/>
                </a:lnTo>
                <a:lnTo>
                  <a:pt x="365759" y="0"/>
                </a:lnTo>
                <a:lnTo>
                  <a:pt x="52577" y="0"/>
                </a:lnTo>
                <a:lnTo>
                  <a:pt x="761" y="49530"/>
                </a:lnTo>
                <a:lnTo>
                  <a:pt x="0" y="52577"/>
                </a:lnTo>
                <a:lnTo>
                  <a:pt x="2285" y="54864"/>
                </a:lnTo>
                <a:lnTo>
                  <a:pt x="6095" y="55626"/>
                </a:lnTo>
                <a:lnTo>
                  <a:pt x="411479" y="55625"/>
                </a:lnTo>
                <a:lnTo>
                  <a:pt x="414527" y="54863"/>
                </a:lnTo>
                <a:lnTo>
                  <a:pt x="416051" y="53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8856598" y="6873240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52577" y="0"/>
                </a:moveTo>
                <a:lnTo>
                  <a:pt x="365759" y="0"/>
                </a:lnTo>
                <a:lnTo>
                  <a:pt x="416051" y="50291"/>
                </a:lnTo>
                <a:lnTo>
                  <a:pt x="416051" y="53339"/>
                </a:lnTo>
                <a:lnTo>
                  <a:pt x="414527" y="54863"/>
                </a:lnTo>
                <a:lnTo>
                  <a:pt x="411479" y="55625"/>
                </a:lnTo>
                <a:lnTo>
                  <a:pt x="6095" y="55626"/>
                </a:lnTo>
                <a:lnTo>
                  <a:pt x="2285" y="54864"/>
                </a:lnTo>
                <a:lnTo>
                  <a:pt x="0" y="52577"/>
                </a:lnTo>
                <a:lnTo>
                  <a:pt x="761" y="49530"/>
                </a:lnTo>
                <a:lnTo>
                  <a:pt x="52577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878709" y="6884669"/>
            <a:ext cx="278130" cy="35560"/>
          </a:xfrm>
          <a:custGeom>
            <a:avLst/>
            <a:gdLst/>
            <a:ahLst/>
            <a:cxnLst/>
            <a:rect l="l" t="t" r="r" b="b"/>
            <a:pathLst>
              <a:path w="278129" h="35559">
                <a:moveTo>
                  <a:pt x="278130" y="35051"/>
                </a:moveTo>
                <a:lnTo>
                  <a:pt x="265176" y="0"/>
                </a:lnTo>
                <a:lnTo>
                  <a:pt x="37338" y="0"/>
                </a:lnTo>
                <a:lnTo>
                  <a:pt x="0" y="35052"/>
                </a:lnTo>
                <a:lnTo>
                  <a:pt x="278130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878709" y="6884669"/>
            <a:ext cx="278130" cy="35560"/>
          </a:xfrm>
          <a:custGeom>
            <a:avLst/>
            <a:gdLst/>
            <a:ahLst/>
            <a:cxnLst/>
            <a:rect l="l" t="t" r="r" b="b"/>
            <a:pathLst>
              <a:path w="278129" h="35559">
                <a:moveTo>
                  <a:pt x="37338" y="0"/>
                </a:moveTo>
                <a:lnTo>
                  <a:pt x="265176" y="0"/>
                </a:lnTo>
                <a:lnTo>
                  <a:pt x="278130" y="35051"/>
                </a:lnTo>
                <a:lnTo>
                  <a:pt x="0" y="35052"/>
                </a:lnTo>
                <a:lnTo>
                  <a:pt x="3733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9164446" y="6884669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59">
                <a:moveTo>
                  <a:pt x="84582" y="35051"/>
                </a:moveTo>
                <a:lnTo>
                  <a:pt x="49530" y="0"/>
                </a:lnTo>
                <a:lnTo>
                  <a:pt x="0" y="0"/>
                </a:lnTo>
                <a:lnTo>
                  <a:pt x="16002" y="35052"/>
                </a:lnTo>
                <a:lnTo>
                  <a:pt x="84582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9164446" y="6884669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59">
                <a:moveTo>
                  <a:pt x="0" y="0"/>
                </a:moveTo>
                <a:lnTo>
                  <a:pt x="49530" y="0"/>
                </a:lnTo>
                <a:lnTo>
                  <a:pt x="84582" y="35051"/>
                </a:lnTo>
                <a:lnTo>
                  <a:pt x="16002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8926715" y="6654545"/>
            <a:ext cx="278130" cy="168910"/>
          </a:xfrm>
          <a:custGeom>
            <a:avLst/>
            <a:gdLst/>
            <a:ahLst/>
            <a:cxnLst/>
            <a:rect l="l" t="t" r="r" b="b"/>
            <a:pathLst>
              <a:path w="278129" h="168909">
                <a:moveTo>
                  <a:pt x="0" y="0"/>
                </a:moveTo>
                <a:lnTo>
                  <a:pt x="0" y="168401"/>
                </a:lnTo>
                <a:lnTo>
                  <a:pt x="278129" y="168401"/>
                </a:lnTo>
                <a:lnTo>
                  <a:pt x="27812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8926715" y="665454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09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942654" y="6665912"/>
            <a:ext cx="243967" cy="14566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6629272" y="6825995"/>
            <a:ext cx="381000" cy="86360"/>
          </a:xfrm>
          <a:custGeom>
            <a:avLst/>
            <a:gdLst/>
            <a:ahLst/>
            <a:cxnLst/>
            <a:rect l="l" t="t" r="r" b="b"/>
            <a:pathLst>
              <a:path w="381000" h="86359">
                <a:moveTo>
                  <a:pt x="0" y="0"/>
                </a:moveTo>
                <a:lnTo>
                  <a:pt x="0" y="86105"/>
                </a:lnTo>
                <a:lnTo>
                  <a:pt x="381000" y="86105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6629272" y="6825995"/>
            <a:ext cx="381000" cy="85725"/>
          </a:xfrm>
          <a:custGeom>
            <a:avLst/>
            <a:gdLst/>
            <a:ahLst/>
            <a:cxnLst/>
            <a:rect l="l" t="t" r="r" b="b"/>
            <a:pathLst>
              <a:path w="381000" h="85725">
                <a:moveTo>
                  <a:pt x="0" y="0"/>
                </a:moveTo>
                <a:lnTo>
                  <a:pt x="0" y="85344"/>
                </a:lnTo>
                <a:lnTo>
                  <a:pt x="381000" y="85344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6840346" y="686028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840346" y="6840473"/>
            <a:ext cx="133350" cy="40005"/>
          </a:xfrm>
          <a:custGeom>
            <a:avLst/>
            <a:gdLst/>
            <a:ahLst/>
            <a:cxnLst/>
            <a:rect l="l" t="t" r="r" b="b"/>
            <a:pathLst>
              <a:path w="133350" h="40004">
                <a:moveTo>
                  <a:pt x="0" y="0"/>
                </a:moveTo>
                <a:lnTo>
                  <a:pt x="0" y="39624"/>
                </a:lnTo>
                <a:lnTo>
                  <a:pt x="133350" y="39624"/>
                </a:lnTo>
                <a:lnTo>
                  <a:pt x="13335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611746" y="6873240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416051" y="53339"/>
                </a:moveTo>
                <a:lnTo>
                  <a:pt x="415289" y="50291"/>
                </a:lnTo>
                <a:lnTo>
                  <a:pt x="365759" y="0"/>
                </a:lnTo>
                <a:lnTo>
                  <a:pt x="52577" y="0"/>
                </a:lnTo>
                <a:lnTo>
                  <a:pt x="761" y="49530"/>
                </a:lnTo>
                <a:lnTo>
                  <a:pt x="0" y="52577"/>
                </a:lnTo>
                <a:lnTo>
                  <a:pt x="3047" y="54864"/>
                </a:lnTo>
                <a:lnTo>
                  <a:pt x="6095" y="55626"/>
                </a:lnTo>
                <a:lnTo>
                  <a:pt x="410717" y="55625"/>
                </a:lnTo>
                <a:lnTo>
                  <a:pt x="414527" y="54863"/>
                </a:lnTo>
                <a:lnTo>
                  <a:pt x="416051" y="53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6611746" y="6873240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52577" y="0"/>
                </a:moveTo>
                <a:lnTo>
                  <a:pt x="365759" y="0"/>
                </a:lnTo>
                <a:lnTo>
                  <a:pt x="415289" y="50291"/>
                </a:lnTo>
                <a:lnTo>
                  <a:pt x="416051" y="53339"/>
                </a:lnTo>
                <a:lnTo>
                  <a:pt x="414527" y="54863"/>
                </a:lnTo>
                <a:lnTo>
                  <a:pt x="410717" y="55625"/>
                </a:lnTo>
                <a:lnTo>
                  <a:pt x="6095" y="55626"/>
                </a:lnTo>
                <a:lnTo>
                  <a:pt x="3047" y="54864"/>
                </a:lnTo>
                <a:lnTo>
                  <a:pt x="0" y="52577"/>
                </a:lnTo>
                <a:lnTo>
                  <a:pt x="761" y="49530"/>
                </a:lnTo>
                <a:lnTo>
                  <a:pt x="52577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636143" y="6884669"/>
            <a:ext cx="276225" cy="35560"/>
          </a:xfrm>
          <a:custGeom>
            <a:avLst/>
            <a:gdLst/>
            <a:ahLst/>
            <a:cxnLst/>
            <a:rect l="l" t="t" r="r" b="b"/>
            <a:pathLst>
              <a:path w="276225" h="35559">
                <a:moveTo>
                  <a:pt x="275844" y="35051"/>
                </a:moveTo>
                <a:lnTo>
                  <a:pt x="262890" y="0"/>
                </a:lnTo>
                <a:lnTo>
                  <a:pt x="37338" y="0"/>
                </a:lnTo>
                <a:lnTo>
                  <a:pt x="0" y="35052"/>
                </a:lnTo>
                <a:lnTo>
                  <a:pt x="275844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636143" y="6884669"/>
            <a:ext cx="276225" cy="35560"/>
          </a:xfrm>
          <a:custGeom>
            <a:avLst/>
            <a:gdLst/>
            <a:ahLst/>
            <a:cxnLst/>
            <a:rect l="l" t="t" r="r" b="b"/>
            <a:pathLst>
              <a:path w="276225" h="35559">
                <a:moveTo>
                  <a:pt x="37338" y="0"/>
                </a:moveTo>
                <a:lnTo>
                  <a:pt x="262890" y="0"/>
                </a:lnTo>
                <a:lnTo>
                  <a:pt x="275844" y="35051"/>
                </a:lnTo>
                <a:lnTo>
                  <a:pt x="0" y="35052"/>
                </a:lnTo>
                <a:lnTo>
                  <a:pt x="3733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920369" y="6884669"/>
            <a:ext cx="83820" cy="35560"/>
          </a:xfrm>
          <a:custGeom>
            <a:avLst/>
            <a:gdLst/>
            <a:ahLst/>
            <a:cxnLst/>
            <a:rect l="l" t="t" r="r" b="b"/>
            <a:pathLst>
              <a:path w="83820" h="35559">
                <a:moveTo>
                  <a:pt x="83820" y="35051"/>
                </a:moveTo>
                <a:lnTo>
                  <a:pt x="48768" y="0"/>
                </a:lnTo>
                <a:lnTo>
                  <a:pt x="0" y="0"/>
                </a:lnTo>
                <a:lnTo>
                  <a:pt x="15240" y="35052"/>
                </a:lnTo>
                <a:lnTo>
                  <a:pt x="83820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920369" y="6884669"/>
            <a:ext cx="83820" cy="35560"/>
          </a:xfrm>
          <a:custGeom>
            <a:avLst/>
            <a:gdLst/>
            <a:ahLst/>
            <a:cxnLst/>
            <a:rect l="l" t="t" r="r" b="b"/>
            <a:pathLst>
              <a:path w="83820" h="35559">
                <a:moveTo>
                  <a:pt x="0" y="0"/>
                </a:moveTo>
                <a:lnTo>
                  <a:pt x="48768" y="0"/>
                </a:lnTo>
                <a:lnTo>
                  <a:pt x="83820" y="35051"/>
                </a:lnTo>
                <a:lnTo>
                  <a:pt x="15240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6681851" y="6654545"/>
            <a:ext cx="278130" cy="168910"/>
          </a:xfrm>
          <a:custGeom>
            <a:avLst/>
            <a:gdLst/>
            <a:ahLst/>
            <a:cxnLst/>
            <a:rect l="l" t="t" r="r" b="b"/>
            <a:pathLst>
              <a:path w="278129" h="168909">
                <a:moveTo>
                  <a:pt x="0" y="0"/>
                </a:moveTo>
                <a:lnTo>
                  <a:pt x="0" y="168401"/>
                </a:lnTo>
                <a:lnTo>
                  <a:pt x="278129" y="168401"/>
                </a:lnTo>
                <a:lnTo>
                  <a:pt x="27812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6681851" y="6654545"/>
            <a:ext cx="278130" cy="168910"/>
          </a:xfrm>
          <a:custGeom>
            <a:avLst/>
            <a:gdLst/>
            <a:ahLst/>
            <a:cxnLst/>
            <a:rect l="l" t="t" r="r" b="b"/>
            <a:pathLst>
              <a:path w="278129" h="168909">
                <a:moveTo>
                  <a:pt x="0" y="0"/>
                </a:moveTo>
                <a:lnTo>
                  <a:pt x="0" y="168401"/>
                </a:lnTo>
                <a:lnTo>
                  <a:pt x="278129" y="168401"/>
                </a:lnTo>
                <a:lnTo>
                  <a:pt x="27812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6697789" y="6665912"/>
            <a:ext cx="244741" cy="14566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7077341" y="6825995"/>
            <a:ext cx="382905" cy="86360"/>
          </a:xfrm>
          <a:custGeom>
            <a:avLst/>
            <a:gdLst/>
            <a:ahLst/>
            <a:cxnLst/>
            <a:rect l="l" t="t" r="r" b="b"/>
            <a:pathLst>
              <a:path w="382904" h="86359">
                <a:moveTo>
                  <a:pt x="0" y="0"/>
                </a:moveTo>
                <a:lnTo>
                  <a:pt x="0" y="86105"/>
                </a:lnTo>
                <a:lnTo>
                  <a:pt x="382524" y="86105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7077341" y="6825995"/>
            <a:ext cx="382905" cy="85725"/>
          </a:xfrm>
          <a:custGeom>
            <a:avLst/>
            <a:gdLst/>
            <a:ahLst/>
            <a:cxnLst/>
            <a:rect l="l" t="t" r="r" b="b"/>
            <a:pathLst>
              <a:path w="382904" h="85725">
                <a:moveTo>
                  <a:pt x="0" y="0"/>
                </a:moveTo>
                <a:lnTo>
                  <a:pt x="0" y="85344"/>
                </a:lnTo>
                <a:lnTo>
                  <a:pt x="382524" y="85344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7289927" y="6860285"/>
            <a:ext cx="132080" cy="0"/>
          </a:xfrm>
          <a:custGeom>
            <a:avLst/>
            <a:gdLst/>
            <a:ahLst/>
            <a:cxnLst/>
            <a:rect l="l" t="t" r="r" b="b"/>
            <a:pathLst>
              <a:path w="132079">
                <a:moveTo>
                  <a:pt x="0" y="0"/>
                </a:moveTo>
                <a:lnTo>
                  <a:pt x="131825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7289927" y="6840473"/>
            <a:ext cx="132080" cy="40005"/>
          </a:xfrm>
          <a:custGeom>
            <a:avLst/>
            <a:gdLst/>
            <a:ahLst/>
            <a:cxnLst/>
            <a:rect l="l" t="t" r="r" b="b"/>
            <a:pathLst>
              <a:path w="132079" h="40004">
                <a:moveTo>
                  <a:pt x="0" y="0"/>
                </a:moveTo>
                <a:lnTo>
                  <a:pt x="0" y="39624"/>
                </a:lnTo>
                <a:lnTo>
                  <a:pt x="131825" y="39624"/>
                </a:lnTo>
                <a:lnTo>
                  <a:pt x="13182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7061339" y="6873240"/>
            <a:ext cx="414655" cy="55880"/>
          </a:xfrm>
          <a:custGeom>
            <a:avLst/>
            <a:gdLst/>
            <a:ahLst/>
            <a:cxnLst/>
            <a:rect l="l" t="t" r="r" b="b"/>
            <a:pathLst>
              <a:path w="414654" h="55879">
                <a:moveTo>
                  <a:pt x="414528" y="53339"/>
                </a:moveTo>
                <a:lnTo>
                  <a:pt x="413766" y="50291"/>
                </a:lnTo>
                <a:lnTo>
                  <a:pt x="364236" y="0"/>
                </a:lnTo>
                <a:lnTo>
                  <a:pt x="51816" y="0"/>
                </a:lnTo>
                <a:lnTo>
                  <a:pt x="0" y="49530"/>
                </a:lnTo>
                <a:lnTo>
                  <a:pt x="0" y="52577"/>
                </a:lnTo>
                <a:lnTo>
                  <a:pt x="2286" y="54864"/>
                </a:lnTo>
                <a:lnTo>
                  <a:pt x="5334" y="55626"/>
                </a:lnTo>
                <a:lnTo>
                  <a:pt x="409194" y="55625"/>
                </a:lnTo>
                <a:lnTo>
                  <a:pt x="412242" y="54863"/>
                </a:lnTo>
                <a:lnTo>
                  <a:pt x="414528" y="53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7061339" y="6873240"/>
            <a:ext cx="414655" cy="55880"/>
          </a:xfrm>
          <a:custGeom>
            <a:avLst/>
            <a:gdLst/>
            <a:ahLst/>
            <a:cxnLst/>
            <a:rect l="l" t="t" r="r" b="b"/>
            <a:pathLst>
              <a:path w="414654" h="55879">
                <a:moveTo>
                  <a:pt x="51816" y="0"/>
                </a:moveTo>
                <a:lnTo>
                  <a:pt x="364236" y="0"/>
                </a:lnTo>
                <a:lnTo>
                  <a:pt x="413766" y="50291"/>
                </a:lnTo>
                <a:lnTo>
                  <a:pt x="414528" y="53339"/>
                </a:lnTo>
                <a:lnTo>
                  <a:pt x="412242" y="54863"/>
                </a:lnTo>
                <a:lnTo>
                  <a:pt x="409194" y="55625"/>
                </a:lnTo>
                <a:lnTo>
                  <a:pt x="5334" y="55626"/>
                </a:lnTo>
                <a:lnTo>
                  <a:pt x="2286" y="54864"/>
                </a:lnTo>
                <a:lnTo>
                  <a:pt x="0" y="52577"/>
                </a:lnTo>
                <a:lnTo>
                  <a:pt x="0" y="49530"/>
                </a:lnTo>
                <a:lnTo>
                  <a:pt x="5181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7083425" y="6884669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59">
                <a:moveTo>
                  <a:pt x="276606" y="35051"/>
                </a:moveTo>
                <a:lnTo>
                  <a:pt x="262890" y="0"/>
                </a:lnTo>
                <a:lnTo>
                  <a:pt x="37338" y="0"/>
                </a:lnTo>
                <a:lnTo>
                  <a:pt x="0" y="35052"/>
                </a:lnTo>
                <a:lnTo>
                  <a:pt x="276606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7083425" y="6884669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59">
                <a:moveTo>
                  <a:pt x="37338" y="0"/>
                </a:moveTo>
                <a:lnTo>
                  <a:pt x="262890" y="0"/>
                </a:lnTo>
                <a:lnTo>
                  <a:pt x="276606" y="35051"/>
                </a:lnTo>
                <a:lnTo>
                  <a:pt x="0" y="35052"/>
                </a:lnTo>
                <a:lnTo>
                  <a:pt x="3733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7369175" y="6884669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59">
                <a:moveTo>
                  <a:pt x="84582" y="35051"/>
                </a:moveTo>
                <a:lnTo>
                  <a:pt x="49530" y="0"/>
                </a:lnTo>
                <a:lnTo>
                  <a:pt x="0" y="0"/>
                </a:lnTo>
                <a:lnTo>
                  <a:pt x="15240" y="35052"/>
                </a:lnTo>
                <a:lnTo>
                  <a:pt x="84582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7369175" y="6884669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59">
                <a:moveTo>
                  <a:pt x="0" y="0"/>
                </a:moveTo>
                <a:lnTo>
                  <a:pt x="49530" y="0"/>
                </a:lnTo>
                <a:lnTo>
                  <a:pt x="84582" y="35051"/>
                </a:lnTo>
                <a:lnTo>
                  <a:pt x="15240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7129919" y="665454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09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7129919" y="665454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09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147382" y="6665912"/>
            <a:ext cx="243967" cy="14566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7526146" y="6825995"/>
            <a:ext cx="383540" cy="86360"/>
          </a:xfrm>
          <a:custGeom>
            <a:avLst/>
            <a:gdLst/>
            <a:ahLst/>
            <a:cxnLst/>
            <a:rect l="l" t="t" r="r" b="b"/>
            <a:pathLst>
              <a:path w="383540" h="86359">
                <a:moveTo>
                  <a:pt x="0" y="0"/>
                </a:moveTo>
                <a:lnTo>
                  <a:pt x="0" y="86105"/>
                </a:lnTo>
                <a:lnTo>
                  <a:pt x="383285" y="86105"/>
                </a:lnTo>
                <a:lnTo>
                  <a:pt x="383285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526146" y="6825995"/>
            <a:ext cx="382905" cy="85725"/>
          </a:xfrm>
          <a:custGeom>
            <a:avLst/>
            <a:gdLst/>
            <a:ahLst/>
            <a:cxnLst/>
            <a:rect l="l" t="t" r="r" b="b"/>
            <a:pathLst>
              <a:path w="382904" h="85725">
                <a:moveTo>
                  <a:pt x="0" y="0"/>
                </a:moveTo>
                <a:lnTo>
                  <a:pt x="0" y="85344"/>
                </a:lnTo>
                <a:lnTo>
                  <a:pt x="382524" y="85344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739519" y="686028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7739519" y="6840473"/>
            <a:ext cx="133350" cy="40005"/>
          </a:xfrm>
          <a:custGeom>
            <a:avLst/>
            <a:gdLst/>
            <a:ahLst/>
            <a:cxnLst/>
            <a:rect l="l" t="t" r="r" b="b"/>
            <a:pathLst>
              <a:path w="133350" h="40004">
                <a:moveTo>
                  <a:pt x="0" y="0"/>
                </a:moveTo>
                <a:lnTo>
                  <a:pt x="0" y="39624"/>
                </a:lnTo>
                <a:lnTo>
                  <a:pt x="133350" y="39624"/>
                </a:lnTo>
                <a:lnTo>
                  <a:pt x="13335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7510906" y="6873240"/>
            <a:ext cx="415290" cy="55880"/>
          </a:xfrm>
          <a:custGeom>
            <a:avLst/>
            <a:gdLst/>
            <a:ahLst/>
            <a:cxnLst/>
            <a:rect l="l" t="t" r="r" b="b"/>
            <a:pathLst>
              <a:path w="415290" h="55879">
                <a:moveTo>
                  <a:pt x="415290" y="53339"/>
                </a:moveTo>
                <a:lnTo>
                  <a:pt x="415290" y="50291"/>
                </a:lnTo>
                <a:lnTo>
                  <a:pt x="365760" y="0"/>
                </a:lnTo>
                <a:lnTo>
                  <a:pt x="51816" y="0"/>
                </a:lnTo>
                <a:lnTo>
                  <a:pt x="762" y="49530"/>
                </a:lnTo>
                <a:lnTo>
                  <a:pt x="0" y="52577"/>
                </a:lnTo>
                <a:lnTo>
                  <a:pt x="1524" y="54864"/>
                </a:lnTo>
                <a:lnTo>
                  <a:pt x="5334" y="55626"/>
                </a:lnTo>
                <a:lnTo>
                  <a:pt x="411480" y="55625"/>
                </a:lnTo>
                <a:lnTo>
                  <a:pt x="414528" y="54863"/>
                </a:lnTo>
                <a:lnTo>
                  <a:pt x="415290" y="5333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7510906" y="6873240"/>
            <a:ext cx="415290" cy="55880"/>
          </a:xfrm>
          <a:custGeom>
            <a:avLst/>
            <a:gdLst/>
            <a:ahLst/>
            <a:cxnLst/>
            <a:rect l="l" t="t" r="r" b="b"/>
            <a:pathLst>
              <a:path w="415290" h="55879">
                <a:moveTo>
                  <a:pt x="51816" y="0"/>
                </a:moveTo>
                <a:lnTo>
                  <a:pt x="365760" y="0"/>
                </a:lnTo>
                <a:lnTo>
                  <a:pt x="415290" y="50291"/>
                </a:lnTo>
                <a:lnTo>
                  <a:pt x="415290" y="53339"/>
                </a:lnTo>
                <a:lnTo>
                  <a:pt x="414528" y="54863"/>
                </a:lnTo>
                <a:lnTo>
                  <a:pt x="411480" y="55625"/>
                </a:lnTo>
                <a:lnTo>
                  <a:pt x="5334" y="55626"/>
                </a:lnTo>
                <a:lnTo>
                  <a:pt x="1524" y="54864"/>
                </a:lnTo>
                <a:lnTo>
                  <a:pt x="0" y="52577"/>
                </a:lnTo>
                <a:lnTo>
                  <a:pt x="762" y="49530"/>
                </a:lnTo>
                <a:lnTo>
                  <a:pt x="5181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533017" y="6884669"/>
            <a:ext cx="277495" cy="35560"/>
          </a:xfrm>
          <a:custGeom>
            <a:avLst/>
            <a:gdLst/>
            <a:ahLst/>
            <a:cxnLst/>
            <a:rect l="l" t="t" r="r" b="b"/>
            <a:pathLst>
              <a:path w="277495" h="35559">
                <a:moveTo>
                  <a:pt x="277367" y="35051"/>
                </a:moveTo>
                <a:lnTo>
                  <a:pt x="264413" y="0"/>
                </a:lnTo>
                <a:lnTo>
                  <a:pt x="36575" y="0"/>
                </a:lnTo>
                <a:lnTo>
                  <a:pt x="0" y="35052"/>
                </a:lnTo>
                <a:lnTo>
                  <a:pt x="277367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533017" y="6884669"/>
            <a:ext cx="277495" cy="35560"/>
          </a:xfrm>
          <a:custGeom>
            <a:avLst/>
            <a:gdLst/>
            <a:ahLst/>
            <a:cxnLst/>
            <a:rect l="l" t="t" r="r" b="b"/>
            <a:pathLst>
              <a:path w="277495" h="35559">
                <a:moveTo>
                  <a:pt x="36575" y="0"/>
                </a:moveTo>
                <a:lnTo>
                  <a:pt x="264413" y="0"/>
                </a:lnTo>
                <a:lnTo>
                  <a:pt x="277367" y="35051"/>
                </a:lnTo>
                <a:lnTo>
                  <a:pt x="0" y="35052"/>
                </a:lnTo>
                <a:lnTo>
                  <a:pt x="3657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7818767" y="6884669"/>
            <a:ext cx="83820" cy="35560"/>
          </a:xfrm>
          <a:custGeom>
            <a:avLst/>
            <a:gdLst/>
            <a:ahLst/>
            <a:cxnLst/>
            <a:rect l="l" t="t" r="r" b="b"/>
            <a:pathLst>
              <a:path w="83820" h="35559">
                <a:moveTo>
                  <a:pt x="83820" y="35051"/>
                </a:moveTo>
                <a:lnTo>
                  <a:pt x="49530" y="0"/>
                </a:lnTo>
                <a:lnTo>
                  <a:pt x="0" y="0"/>
                </a:lnTo>
                <a:lnTo>
                  <a:pt x="16002" y="35052"/>
                </a:lnTo>
                <a:lnTo>
                  <a:pt x="83820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818767" y="6884669"/>
            <a:ext cx="83820" cy="35560"/>
          </a:xfrm>
          <a:custGeom>
            <a:avLst/>
            <a:gdLst/>
            <a:ahLst/>
            <a:cxnLst/>
            <a:rect l="l" t="t" r="r" b="b"/>
            <a:pathLst>
              <a:path w="83820" h="35559">
                <a:moveTo>
                  <a:pt x="0" y="0"/>
                </a:moveTo>
                <a:lnTo>
                  <a:pt x="49530" y="0"/>
                </a:lnTo>
                <a:lnTo>
                  <a:pt x="83820" y="35051"/>
                </a:lnTo>
                <a:lnTo>
                  <a:pt x="16002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580248" y="6654545"/>
            <a:ext cx="278130" cy="168910"/>
          </a:xfrm>
          <a:custGeom>
            <a:avLst/>
            <a:gdLst/>
            <a:ahLst/>
            <a:cxnLst/>
            <a:rect l="l" t="t" r="r" b="b"/>
            <a:pathLst>
              <a:path w="278129" h="168909">
                <a:moveTo>
                  <a:pt x="0" y="0"/>
                </a:moveTo>
                <a:lnTo>
                  <a:pt x="0" y="168401"/>
                </a:lnTo>
                <a:lnTo>
                  <a:pt x="278129" y="168401"/>
                </a:lnTo>
                <a:lnTo>
                  <a:pt x="27812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580248" y="6654545"/>
            <a:ext cx="278130" cy="168910"/>
          </a:xfrm>
          <a:custGeom>
            <a:avLst/>
            <a:gdLst/>
            <a:ahLst/>
            <a:cxnLst/>
            <a:rect l="l" t="t" r="r" b="b"/>
            <a:pathLst>
              <a:path w="278129" h="168909">
                <a:moveTo>
                  <a:pt x="0" y="0"/>
                </a:moveTo>
                <a:lnTo>
                  <a:pt x="0" y="168401"/>
                </a:lnTo>
                <a:lnTo>
                  <a:pt x="278129" y="168401"/>
                </a:lnTo>
                <a:lnTo>
                  <a:pt x="27812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7596187" y="6665912"/>
            <a:ext cx="244728" cy="14566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7748651" y="6924293"/>
            <a:ext cx="17780" cy="140335"/>
          </a:xfrm>
          <a:custGeom>
            <a:avLst/>
            <a:gdLst/>
            <a:ahLst/>
            <a:cxnLst/>
            <a:rect l="l" t="t" r="r" b="b"/>
            <a:pathLst>
              <a:path w="17779" h="140334">
                <a:moveTo>
                  <a:pt x="0" y="140207"/>
                </a:moveTo>
                <a:lnTo>
                  <a:pt x="17526" y="140207"/>
                </a:lnTo>
                <a:lnTo>
                  <a:pt x="17526" y="0"/>
                </a:lnTo>
                <a:lnTo>
                  <a:pt x="0" y="0"/>
                </a:lnTo>
                <a:lnTo>
                  <a:pt x="0" y="140207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7743888" y="6919531"/>
            <a:ext cx="27305" cy="149225"/>
          </a:xfrm>
          <a:custGeom>
            <a:avLst/>
            <a:gdLst/>
            <a:ahLst/>
            <a:cxnLst/>
            <a:rect l="l" t="t" r="r" b="b"/>
            <a:pathLst>
              <a:path w="27304" h="149225">
                <a:moveTo>
                  <a:pt x="0" y="148971"/>
                </a:moveTo>
                <a:lnTo>
                  <a:pt x="27051" y="148971"/>
                </a:lnTo>
                <a:lnTo>
                  <a:pt x="27051" y="0"/>
                </a:lnTo>
                <a:lnTo>
                  <a:pt x="0" y="0"/>
                </a:lnTo>
                <a:lnTo>
                  <a:pt x="0" y="14897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7291451" y="6921245"/>
            <a:ext cx="17780" cy="139700"/>
          </a:xfrm>
          <a:custGeom>
            <a:avLst/>
            <a:gdLst/>
            <a:ahLst/>
            <a:cxnLst/>
            <a:rect l="l" t="t" r="r" b="b"/>
            <a:pathLst>
              <a:path w="17779" h="139700">
                <a:moveTo>
                  <a:pt x="0" y="139446"/>
                </a:moveTo>
                <a:lnTo>
                  <a:pt x="17526" y="139446"/>
                </a:lnTo>
                <a:lnTo>
                  <a:pt x="17526" y="0"/>
                </a:lnTo>
                <a:lnTo>
                  <a:pt x="0" y="0"/>
                </a:lnTo>
                <a:lnTo>
                  <a:pt x="0" y="139446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7286688" y="6916483"/>
            <a:ext cx="27305" cy="149225"/>
          </a:xfrm>
          <a:custGeom>
            <a:avLst/>
            <a:gdLst/>
            <a:ahLst/>
            <a:cxnLst/>
            <a:rect l="l" t="t" r="r" b="b"/>
            <a:pathLst>
              <a:path w="27304" h="149225">
                <a:moveTo>
                  <a:pt x="0" y="148971"/>
                </a:moveTo>
                <a:lnTo>
                  <a:pt x="27051" y="148971"/>
                </a:lnTo>
                <a:lnTo>
                  <a:pt x="27051" y="0"/>
                </a:lnTo>
                <a:lnTo>
                  <a:pt x="0" y="0"/>
                </a:lnTo>
                <a:lnTo>
                  <a:pt x="0" y="14897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6834251" y="6921245"/>
            <a:ext cx="17780" cy="140970"/>
          </a:xfrm>
          <a:custGeom>
            <a:avLst/>
            <a:gdLst/>
            <a:ahLst/>
            <a:cxnLst/>
            <a:rect l="l" t="t" r="r" b="b"/>
            <a:pathLst>
              <a:path w="17779" h="140970">
                <a:moveTo>
                  <a:pt x="0" y="140970"/>
                </a:moveTo>
                <a:lnTo>
                  <a:pt x="17526" y="140970"/>
                </a:lnTo>
                <a:lnTo>
                  <a:pt x="17526" y="0"/>
                </a:lnTo>
                <a:lnTo>
                  <a:pt x="0" y="0"/>
                </a:lnTo>
                <a:lnTo>
                  <a:pt x="0" y="14097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6829488" y="6916483"/>
            <a:ext cx="27305" cy="150495"/>
          </a:xfrm>
          <a:custGeom>
            <a:avLst/>
            <a:gdLst/>
            <a:ahLst/>
            <a:cxnLst/>
            <a:rect l="l" t="t" r="r" b="b"/>
            <a:pathLst>
              <a:path w="27304" h="150495">
                <a:moveTo>
                  <a:pt x="0" y="150495"/>
                </a:moveTo>
                <a:lnTo>
                  <a:pt x="27051" y="150495"/>
                </a:lnTo>
                <a:lnTo>
                  <a:pt x="27051" y="0"/>
                </a:lnTo>
                <a:lnTo>
                  <a:pt x="0" y="0"/>
                </a:lnTo>
                <a:lnTo>
                  <a:pt x="0" y="15049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405513" y="6921245"/>
            <a:ext cx="17780" cy="140970"/>
          </a:xfrm>
          <a:custGeom>
            <a:avLst/>
            <a:gdLst/>
            <a:ahLst/>
            <a:cxnLst/>
            <a:rect l="l" t="t" r="r" b="b"/>
            <a:pathLst>
              <a:path w="17779" h="140970">
                <a:moveTo>
                  <a:pt x="0" y="140970"/>
                </a:moveTo>
                <a:lnTo>
                  <a:pt x="17525" y="140970"/>
                </a:lnTo>
                <a:lnTo>
                  <a:pt x="17525" y="0"/>
                </a:lnTo>
                <a:lnTo>
                  <a:pt x="0" y="0"/>
                </a:lnTo>
                <a:lnTo>
                  <a:pt x="0" y="14097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5400751" y="6916483"/>
            <a:ext cx="27305" cy="150495"/>
          </a:xfrm>
          <a:custGeom>
            <a:avLst/>
            <a:gdLst/>
            <a:ahLst/>
            <a:cxnLst/>
            <a:rect l="l" t="t" r="r" b="b"/>
            <a:pathLst>
              <a:path w="27304" h="150495">
                <a:moveTo>
                  <a:pt x="0" y="150495"/>
                </a:moveTo>
                <a:lnTo>
                  <a:pt x="27050" y="150495"/>
                </a:lnTo>
                <a:lnTo>
                  <a:pt x="27050" y="0"/>
                </a:lnTo>
                <a:lnTo>
                  <a:pt x="0" y="0"/>
                </a:lnTo>
                <a:lnTo>
                  <a:pt x="0" y="15049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4149737" y="6932676"/>
            <a:ext cx="17780" cy="140970"/>
          </a:xfrm>
          <a:custGeom>
            <a:avLst/>
            <a:gdLst/>
            <a:ahLst/>
            <a:cxnLst/>
            <a:rect l="l" t="t" r="r" b="b"/>
            <a:pathLst>
              <a:path w="17779" h="140970">
                <a:moveTo>
                  <a:pt x="0" y="140970"/>
                </a:moveTo>
                <a:lnTo>
                  <a:pt x="17525" y="140970"/>
                </a:lnTo>
                <a:lnTo>
                  <a:pt x="17525" y="0"/>
                </a:lnTo>
                <a:lnTo>
                  <a:pt x="0" y="0"/>
                </a:lnTo>
                <a:lnTo>
                  <a:pt x="0" y="14097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4144975" y="6927913"/>
            <a:ext cx="27305" cy="150495"/>
          </a:xfrm>
          <a:custGeom>
            <a:avLst/>
            <a:gdLst/>
            <a:ahLst/>
            <a:cxnLst/>
            <a:rect l="l" t="t" r="r" b="b"/>
            <a:pathLst>
              <a:path w="27304" h="150495">
                <a:moveTo>
                  <a:pt x="0" y="150495"/>
                </a:moveTo>
                <a:lnTo>
                  <a:pt x="27050" y="150495"/>
                </a:lnTo>
                <a:lnTo>
                  <a:pt x="27050" y="0"/>
                </a:lnTo>
                <a:lnTo>
                  <a:pt x="0" y="0"/>
                </a:lnTo>
                <a:lnTo>
                  <a:pt x="0" y="15049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2665361" y="6419469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0" y="0"/>
                </a:moveTo>
                <a:lnTo>
                  <a:pt x="276606" y="0"/>
                </a:lnTo>
              </a:path>
            </a:pathLst>
          </a:custGeom>
          <a:ln w="9906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2665361" y="6414515"/>
            <a:ext cx="276860" cy="10160"/>
          </a:xfrm>
          <a:custGeom>
            <a:avLst/>
            <a:gdLst/>
            <a:ahLst/>
            <a:cxnLst/>
            <a:rect l="l" t="t" r="r" b="b"/>
            <a:pathLst>
              <a:path w="276860" h="10160">
                <a:moveTo>
                  <a:pt x="276606" y="0"/>
                </a:moveTo>
                <a:lnTo>
                  <a:pt x="260604" y="9906"/>
                </a:lnTo>
                <a:lnTo>
                  <a:pt x="0" y="9906"/>
                </a:lnTo>
                <a:lnTo>
                  <a:pt x="8382" y="0"/>
                </a:lnTo>
                <a:lnTo>
                  <a:pt x="276606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2873387" y="6412991"/>
            <a:ext cx="70485" cy="539750"/>
          </a:xfrm>
          <a:custGeom>
            <a:avLst/>
            <a:gdLst/>
            <a:ahLst/>
            <a:cxnLst/>
            <a:rect l="l" t="t" r="r" b="b"/>
            <a:pathLst>
              <a:path w="70485" h="539750">
                <a:moveTo>
                  <a:pt x="70104" y="521207"/>
                </a:moveTo>
                <a:lnTo>
                  <a:pt x="70104" y="197357"/>
                </a:lnTo>
                <a:lnTo>
                  <a:pt x="69342" y="0"/>
                </a:lnTo>
                <a:lnTo>
                  <a:pt x="51816" y="10667"/>
                </a:lnTo>
                <a:lnTo>
                  <a:pt x="0" y="179069"/>
                </a:lnTo>
                <a:lnTo>
                  <a:pt x="55626" y="539495"/>
                </a:lnTo>
                <a:lnTo>
                  <a:pt x="70104" y="521207"/>
                </a:lnTo>
                <a:close/>
              </a:path>
            </a:pathLst>
          </a:custGeom>
          <a:solidFill>
            <a:srgbClr val="A0A0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2873387" y="6412991"/>
            <a:ext cx="70485" cy="539750"/>
          </a:xfrm>
          <a:custGeom>
            <a:avLst/>
            <a:gdLst/>
            <a:ahLst/>
            <a:cxnLst/>
            <a:rect l="l" t="t" r="r" b="b"/>
            <a:pathLst>
              <a:path w="70485" h="539750">
                <a:moveTo>
                  <a:pt x="70104" y="521207"/>
                </a:moveTo>
                <a:lnTo>
                  <a:pt x="55626" y="539495"/>
                </a:lnTo>
                <a:lnTo>
                  <a:pt x="0" y="179069"/>
                </a:lnTo>
                <a:lnTo>
                  <a:pt x="51816" y="10667"/>
                </a:lnTo>
                <a:lnTo>
                  <a:pt x="69342" y="0"/>
                </a:lnTo>
                <a:lnTo>
                  <a:pt x="70104" y="197357"/>
                </a:lnTo>
                <a:lnTo>
                  <a:pt x="70104" y="521207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2941967" y="6376415"/>
            <a:ext cx="121285" cy="558165"/>
          </a:xfrm>
          <a:custGeom>
            <a:avLst/>
            <a:gdLst/>
            <a:ahLst/>
            <a:cxnLst/>
            <a:rect l="l" t="t" r="r" b="b"/>
            <a:pathLst>
              <a:path w="121285" h="558165">
                <a:moveTo>
                  <a:pt x="121157" y="424434"/>
                </a:moveTo>
                <a:lnTo>
                  <a:pt x="121157" y="0"/>
                </a:lnTo>
                <a:lnTo>
                  <a:pt x="0" y="36576"/>
                </a:lnTo>
                <a:lnTo>
                  <a:pt x="0" y="557784"/>
                </a:lnTo>
                <a:lnTo>
                  <a:pt x="121157" y="424434"/>
                </a:lnTo>
                <a:close/>
              </a:path>
            </a:pathLst>
          </a:custGeom>
          <a:solidFill>
            <a:srgbClr val="A0A0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941967" y="6376415"/>
            <a:ext cx="121285" cy="558165"/>
          </a:xfrm>
          <a:custGeom>
            <a:avLst/>
            <a:gdLst/>
            <a:ahLst/>
            <a:cxnLst/>
            <a:rect l="l" t="t" r="r" b="b"/>
            <a:pathLst>
              <a:path w="121285" h="558165">
                <a:moveTo>
                  <a:pt x="121157" y="0"/>
                </a:moveTo>
                <a:lnTo>
                  <a:pt x="0" y="36576"/>
                </a:lnTo>
                <a:lnTo>
                  <a:pt x="0" y="557784"/>
                </a:lnTo>
                <a:lnTo>
                  <a:pt x="121157" y="424434"/>
                </a:lnTo>
                <a:lnTo>
                  <a:pt x="121157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2672981" y="6395084"/>
            <a:ext cx="390525" cy="0"/>
          </a:xfrm>
          <a:custGeom>
            <a:avLst/>
            <a:gdLst/>
            <a:ahLst/>
            <a:cxnLst/>
            <a:rect l="l" t="t" r="r" b="b"/>
            <a:pathLst>
              <a:path w="390525">
                <a:moveTo>
                  <a:pt x="0" y="0"/>
                </a:moveTo>
                <a:lnTo>
                  <a:pt x="390144" y="0"/>
                </a:lnTo>
              </a:path>
            </a:pathLst>
          </a:custGeom>
          <a:ln w="38862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2672981" y="6375653"/>
            <a:ext cx="390525" cy="39370"/>
          </a:xfrm>
          <a:custGeom>
            <a:avLst/>
            <a:gdLst/>
            <a:ahLst/>
            <a:cxnLst/>
            <a:rect l="l" t="t" r="r" b="b"/>
            <a:pathLst>
              <a:path w="390525" h="39370">
                <a:moveTo>
                  <a:pt x="268224" y="38862"/>
                </a:moveTo>
                <a:lnTo>
                  <a:pt x="0" y="38862"/>
                </a:lnTo>
                <a:lnTo>
                  <a:pt x="188214" y="0"/>
                </a:lnTo>
                <a:lnTo>
                  <a:pt x="390144" y="0"/>
                </a:lnTo>
                <a:lnTo>
                  <a:pt x="268224" y="38862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2672981" y="6613397"/>
            <a:ext cx="256540" cy="340360"/>
          </a:xfrm>
          <a:custGeom>
            <a:avLst/>
            <a:gdLst/>
            <a:ahLst/>
            <a:cxnLst/>
            <a:rect l="l" t="t" r="r" b="b"/>
            <a:pathLst>
              <a:path w="256539" h="340359">
                <a:moveTo>
                  <a:pt x="256031" y="0"/>
                </a:moveTo>
                <a:lnTo>
                  <a:pt x="256031" y="339851"/>
                </a:lnTo>
                <a:lnTo>
                  <a:pt x="0" y="339851"/>
                </a:lnTo>
                <a:lnTo>
                  <a:pt x="0" y="0"/>
                </a:lnTo>
                <a:lnTo>
                  <a:pt x="25603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2672981" y="6613397"/>
            <a:ext cx="256540" cy="340360"/>
          </a:xfrm>
          <a:custGeom>
            <a:avLst/>
            <a:gdLst/>
            <a:ahLst/>
            <a:cxnLst/>
            <a:rect l="l" t="t" r="r" b="b"/>
            <a:pathLst>
              <a:path w="256539" h="340359">
                <a:moveTo>
                  <a:pt x="256031" y="0"/>
                </a:moveTo>
                <a:lnTo>
                  <a:pt x="256031" y="339851"/>
                </a:lnTo>
                <a:lnTo>
                  <a:pt x="0" y="339851"/>
                </a:lnTo>
                <a:lnTo>
                  <a:pt x="0" y="0"/>
                </a:lnTo>
                <a:lnTo>
                  <a:pt x="256031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2653169" y="6423659"/>
            <a:ext cx="273050" cy="170180"/>
          </a:xfrm>
          <a:custGeom>
            <a:avLst/>
            <a:gdLst/>
            <a:ahLst/>
            <a:cxnLst/>
            <a:rect l="l" t="t" r="r" b="b"/>
            <a:pathLst>
              <a:path w="273050" h="170179">
                <a:moveTo>
                  <a:pt x="272795" y="0"/>
                </a:moveTo>
                <a:lnTo>
                  <a:pt x="12191" y="0"/>
                </a:lnTo>
                <a:lnTo>
                  <a:pt x="0" y="169926"/>
                </a:lnTo>
                <a:lnTo>
                  <a:pt x="261365" y="169926"/>
                </a:lnTo>
                <a:lnTo>
                  <a:pt x="27279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2653169" y="6423659"/>
            <a:ext cx="273050" cy="170180"/>
          </a:xfrm>
          <a:custGeom>
            <a:avLst/>
            <a:gdLst/>
            <a:ahLst/>
            <a:cxnLst/>
            <a:rect l="l" t="t" r="r" b="b"/>
            <a:pathLst>
              <a:path w="273050" h="170179">
                <a:moveTo>
                  <a:pt x="272795" y="0"/>
                </a:moveTo>
                <a:lnTo>
                  <a:pt x="12191" y="0"/>
                </a:lnTo>
                <a:lnTo>
                  <a:pt x="0" y="169926"/>
                </a:lnTo>
                <a:lnTo>
                  <a:pt x="261365" y="169926"/>
                </a:lnTo>
                <a:lnTo>
                  <a:pt x="272795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2652407" y="6593585"/>
            <a:ext cx="276225" cy="20320"/>
          </a:xfrm>
          <a:custGeom>
            <a:avLst/>
            <a:gdLst/>
            <a:ahLst/>
            <a:cxnLst/>
            <a:rect l="l" t="t" r="r" b="b"/>
            <a:pathLst>
              <a:path w="276225" h="20320">
                <a:moveTo>
                  <a:pt x="0" y="19811"/>
                </a:moveTo>
                <a:lnTo>
                  <a:pt x="275844" y="19811"/>
                </a:lnTo>
                <a:lnTo>
                  <a:pt x="275844" y="0"/>
                </a:lnTo>
                <a:lnTo>
                  <a:pt x="0" y="0"/>
                </a:lnTo>
                <a:lnTo>
                  <a:pt x="0" y="19811"/>
                </a:lnTo>
                <a:close/>
              </a:path>
            </a:pathLst>
          </a:custGeom>
          <a:solidFill>
            <a:srgbClr val="A0A0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2652407" y="6593585"/>
            <a:ext cx="276225" cy="20320"/>
          </a:xfrm>
          <a:custGeom>
            <a:avLst/>
            <a:gdLst/>
            <a:ahLst/>
            <a:cxnLst/>
            <a:rect l="l" t="t" r="r" b="b"/>
            <a:pathLst>
              <a:path w="276225" h="20320">
                <a:moveTo>
                  <a:pt x="275844" y="19811"/>
                </a:moveTo>
                <a:lnTo>
                  <a:pt x="21335" y="19811"/>
                </a:lnTo>
                <a:lnTo>
                  <a:pt x="0" y="0"/>
                </a:lnTo>
                <a:lnTo>
                  <a:pt x="261365" y="0"/>
                </a:lnTo>
                <a:lnTo>
                  <a:pt x="275844" y="19811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902343" y="6414515"/>
            <a:ext cx="22860" cy="538480"/>
          </a:xfrm>
          <a:custGeom>
            <a:avLst/>
            <a:gdLst/>
            <a:ahLst/>
            <a:cxnLst/>
            <a:rect l="l" t="t" r="r" b="b"/>
            <a:pathLst>
              <a:path w="22860" h="538479">
                <a:moveTo>
                  <a:pt x="22860" y="0"/>
                </a:moveTo>
                <a:lnTo>
                  <a:pt x="11430" y="9144"/>
                </a:lnTo>
                <a:lnTo>
                  <a:pt x="0" y="180594"/>
                </a:lnTo>
                <a:lnTo>
                  <a:pt x="11430" y="199644"/>
                </a:lnTo>
                <a:lnTo>
                  <a:pt x="12192" y="537972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2894723" y="6415278"/>
            <a:ext cx="21590" cy="538480"/>
          </a:xfrm>
          <a:custGeom>
            <a:avLst/>
            <a:gdLst/>
            <a:ahLst/>
            <a:cxnLst/>
            <a:rect l="l" t="t" r="r" b="b"/>
            <a:pathLst>
              <a:path w="21589" h="538479">
                <a:moveTo>
                  <a:pt x="21336" y="0"/>
                </a:moveTo>
                <a:lnTo>
                  <a:pt x="11430" y="9144"/>
                </a:lnTo>
                <a:lnTo>
                  <a:pt x="0" y="180594"/>
                </a:lnTo>
                <a:lnTo>
                  <a:pt x="11430" y="199644"/>
                </a:lnTo>
                <a:lnTo>
                  <a:pt x="12192" y="537972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2886341" y="6414515"/>
            <a:ext cx="22860" cy="539115"/>
          </a:xfrm>
          <a:custGeom>
            <a:avLst/>
            <a:gdLst/>
            <a:ahLst/>
            <a:cxnLst/>
            <a:rect l="l" t="t" r="r" b="b"/>
            <a:pathLst>
              <a:path w="22860" h="539115">
                <a:moveTo>
                  <a:pt x="22860" y="0"/>
                </a:moveTo>
                <a:lnTo>
                  <a:pt x="12192" y="9144"/>
                </a:lnTo>
                <a:lnTo>
                  <a:pt x="0" y="179070"/>
                </a:lnTo>
                <a:lnTo>
                  <a:pt x="12954" y="198882"/>
                </a:lnTo>
                <a:lnTo>
                  <a:pt x="12954" y="538734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2879483" y="6415278"/>
            <a:ext cx="21590" cy="536575"/>
          </a:xfrm>
          <a:custGeom>
            <a:avLst/>
            <a:gdLst/>
            <a:ahLst/>
            <a:cxnLst/>
            <a:rect l="l" t="t" r="r" b="b"/>
            <a:pathLst>
              <a:path w="21589" h="536575">
                <a:moveTo>
                  <a:pt x="21336" y="0"/>
                </a:moveTo>
                <a:lnTo>
                  <a:pt x="10668" y="7620"/>
                </a:lnTo>
                <a:lnTo>
                  <a:pt x="0" y="179070"/>
                </a:lnTo>
                <a:lnTo>
                  <a:pt x="11430" y="198882"/>
                </a:lnTo>
                <a:lnTo>
                  <a:pt x="12192" y="536448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2871101" y="6414515"/>
            <a:ext cx="22225" cy="536575"/>
          </a:xfrm>
          <a:custGeom>
            <a:avLst/>
            <a:gdLst/>
            <a:ahLst/>
            <a:cxnLst/>
            <a:rect l="l" t="t" r="r" b="b"/>
            <a:pathLst>
              <a:path w="22225" h="536575">
                <a:moveTo>
                  <a:pt x="22098" y="0"/>
                </a:moveTo>
                <a:lnTo>
                  <a:pt x="11430" y="9906"/>
                </a:lnTo>
                <a:lnTo>
                  <a:pt x="0" y="179070"/>
                </a:lnTo>
                <a:lnTo>
                  <a:pt x="12192" y="198120"/>
                </a:lnTo>
                <a:lnTo>
                  <a:pt x="12192" y="536448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2863481" y="6415278"/>
            <a:ext cx="20955" cy="536575"/>
          </a:xfrm>
          <a:custGeom>
            <a:avLst/>
            <a:gdLst/>
            <a:ahLst/>
            <a:cxnLst/>
            <a:rect l="l" t="t" r="r" b="b"/>
            <a:pathLst>
              <a:path w="20955" h="536575">
                <a:moveTo>
                  <a:pt x="20574" y="0"/>
                </a:moveTo>
                <a:lnTo>
                  <a:pt x="11430" y="9144"/>
                </a:lnTo>
                <a:lnTo>
                  <a:pt x="0" y="178308"/>
                </a:lnTo>
                <a:lnTo>
                  <a:pt x="11430" y="198120"/>
                </a:lnTo>
                <a:lnTo>
                  <a:pt x="12192" y="536448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2855861" y="6415278"/>
            <a:ext cx="20955" cy="538480"/>
          </a:xfrm>
          <a:custGeom>
            <a:avLst/>
            <a:gdLst/>
            <a:ahLst/>
            <a:cxnLst/>
            <a:rect l="l" t="t" r="r" b="b"/>
            <a:pathLst>
              <a:path w="20955" h="538479">
                <a:moveTo>
                  <a:pt x="20574" y="0"/>
                </a:moveTo>
                <a:lnTo>
                  <a:pt x="11430" y="9144"/>
                </a:lnTo>
                <a:lnTo>
                  <a:pt x="0" y="176784"/>
                </a:lnTo>
                <a:lnTo>
                  <a:pt x="12192" y="198120"/>
                </a:lnTo>
                <a:lnTo>
                  <a:pt x="12192" y="537972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2848241" y="6415278"/>
            <a:ext cx="20955" cy="535305"/>
          </a:xfrm>
          <a:custGeom>
            <a:avLst/>
            <a:gdLst/>
            <a:ahLst/>
            <a:cxnLst/>
            <a:rect l="l" t="t" r="r" b="b"/>
            <a:pathLst>
              <a:path w="20955" h="535304">
                <a:moveTo>
                  <a:pt x="20574" y="0"/>
                </a:moveTo>
                <a:lnTo>
                  <a:pt x="11430" y="9144"/>
                </a:lnTo>
                <a:lnTo>
                  <a:pt x="0" y="177546"/>
                </a:lnTo>
                <a:lnTo>
                  <a:pt x="11430" y="196596"/>
                </a:lnTo>
                <a:lnTo>
                  <a:pt x="12192" y="534924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2685173" y="6762750"/>
            <a:ext cx="165100" cy="1270"/>
          </a:xfrm>
          <a:custGeom>
            <a:avLst/>
            <a:gdLst/>
            <a:ahLst/>
            <a:cxnLst/>
            <a:rect l="l" t="t" r="r" b="b"/>
            <a:pathLst>
              <a:path w="165100" h="1270">
                <a:moveTo>
                  <a:pt x="0" y="762"/>
                </a:moveTo>
                <a:lnTo>
                  <a:pt x="164592" y="762"/>
                </a:lnTo>
                <a:lnTo>
                  <a:pt x="164592" y="0"/>
                </a:lnTo>
                <a:lnTo>
                  <a:pt x="0" y="0"/>
                </a:lnTo>
                <a:lnTo>
                  <a:pt x="0" y="762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2685173" y="6867906"/>
            <a:ext cx="165100" cy="56515"/>
          </a:xfrm>
          <a:custGeom>
            <a:avLst/>
            <a:gdLst/>
            <a:ahLst/>
            <a:cxnLst/>
            <a:rect l="l" t="t" r="r" b="b"/>
            <a:pathLst>
              <a:path w="165100" h="56515">
                <a:moveTo>
                  <a:pt x="0" y="56388"/>
                </a:moveTo>
                <a:lnTo>
                  <a:pt x="164592" y="56388"/>
                </a:lnTo>
                <a:lnTo>
                  <a:pt x="164592" y="0"/>
                </a:lnTo>
                <a:lnTo>
                  <a:pt x="0" y="0"/>
                </a:lnTo>
                <a:lnTo>
                  <a:pt x="0" y="56388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2685173" y="6658356"/>
            <a:ext cx="165100" cy="266065"/>
          </a:xfrm>
          <a:custGeom>
            <a:avLst/>
            <a:gdLst/>
            <a:ahLst/>
            <a:cxnLst/>
            <a:rect l="l" t="t" r="r" b="b"/>
            <a:pathLst>
              <a:path w="165100" h="266065">
                <a:moveTo>
                  <a:pt x="0" y="265938"/>
                </a:moveTo>
                <a:lnTo>
                  <a:pt x="0" y="0"/>
                </a:lnTo>
                <a:lnTo>
                  <a:pt x="164592" y="0"/>
                </a:lnTo>
                <a:lnTo>
                  <a:pt x="164592" y="265938"/>
                </a:lnTo>
                <a:lnTo>
                  <a:pt x="0" y="265938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2683236" y="6656419"/>
            <a:ext cx="168465" cy="2134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2864243" y="6449567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38100" y="0"/>
                </a:moveTo>
                <a:lnTo>
                  <a:pt x="3048" y="0"/>
                </a:lnTo>
                <a:lnTo>
                  <a:pt x="0" y="41148"/>
                </a:lnTo>
                <a:lnTo>
                  <a:pt x="35814" y="41148"/>
                </a:lnTo>
                <a:lnTo>
                  <a:pt x="381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2864243" y="6449567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3048" y="0"/>
                </a:moveTo>
                <a:lnTo>
                  <a:pt x="38100" y="0"/>
                </a:lnTo>
                <a:lnTo>
                  <a:pt x="35814" y="41148"/>
                </a:lnTo>
                <a:lnTo>
                  <a:pt x="0" y="41148"/>
                </a:lnTo>
                <a:lnTo>
                  <a:pt x="3048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2858909" y="6518909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39624" y="0"/>
                </a:moveTo>
                <a:lnTo>
                  <a:pt x="3048" y="0"/>
                </a:lnTo>
                <a:lnTo>
                  <a:pt x="0" y="41148"/>
                </a:lnTo>
                <a:lnTo>
                  <a:pt x="36576" y="41148"/>
                </a:lnTo>
                <a:lnTo>
                  <a:pt x="3962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858909" y="6518909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3048" y="0"/>
                </a:moveTo>
                <a:lnTo>
                  <a:pt x="39624" y="0"/>
                </a:lnTo>
                <a:lnTo>
                  <a:pt x="36576" y="41148"/>
                </a:lnTo>
                <a:lnTo>
                  <a:pt x="0" y="41148"/>
                </a:lnTo>
                <a:lnTo>
                  <a:pt x="3048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676029" y="6537197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65354" y="0"/>
                </a:lnTo>
              </a:path>
            </a:pathLst>
          </a:custGeom>
          <a:ln w="42672">
            <a:solidFill>
              <a:srgbClr val="5F5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676029" y="6515861"/>
            <a:ext cx="165735" cy="43180"/>
          </a:xfrm>
          <a:custGeom>
            <a:avLst/>
            <a:gdLst/>
            <a:ahLst/>
            <a:cxnLst/>
            <a:rect l="l" t="t" r="r" b="b"/>
            <a:pathLst>
              <a:path w="165735" h="43179">
                <a:moveTo>
                  <a:pt x="0" y="42672"/>
                </a:moveTo>
                <a:lnTo>
                  <a:pt x="0" y="0"/>
                </a:lnTo>
                <a:lnTo>
                  <a:pt x="165354" y="0"/>
                </a:lnTo>
                <a:lnTo>
                  <a:pt x="165354" y="42672"/>
                </a:lnTo>
                <a:lnTo>
                  <a:pt x="0" y="42672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2791091" y="6521195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0" y="0"/>
                </a:moveTo>
                <a:lnTo>
                  <a:pt x="0" y="13716"/>
                </a:lnTo>
                <a:lnTo>
                  <a:pt x="19812" y="13716"/>
                </a:lnTo>
                <a:lnTo>
                  <a:pt x="19812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2791091" y="6539483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0" y="0"/>
                </a:moveTo>
                <a:lnTo>
                  <a:pt x="0" y="13716"/>
                </a:lnTo>
                <a:lnTo>
                  <a:pt x="19812" y="13716"/>
                </a:lnTo>
                <a:lnTo>
                  <a:pt x="19812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2750705" y="6530340"/>
            <a:ext cx="20320" cy="13335"/>
          </a:xfrm>
          <a:custGeom>
            <a:avLst/>
            <a:gdLst/>
            <a:ahLst/>
            <a:cxnLst/>
            <a:rect l="l" t="t" r="r" b="b"/>
            <a:pathLst>
              <a:path w="20319" h="13334">
                <a:moveTo>
                  <a:pt x="0" y="0"/>
                </a:moveTo>
                <a:lnTo>
                  <a:pt x="0" y="12953"/>
                </a:lnTo>
                <a:lnTo>
                  <a:pt x="19812" y="12953"/>
                </a:lnTo>
                <a:lnTo>
                  <a:pt x="1981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892437" y="6941819"/>
            <a:ext cx="17780" cy="142240"/>
          </a:xfrm>
          <a:custGeom>
            <a:avLst/>
            <a:gdLst/>
            <a:ahLst/>
            <a:cxnLst/>
            <a:rect l="l" t="t" r="r" b="b"/>
            <a:pathLst>
              <a:path w="17780" h="142240">
                <a:moveTo>
                  <a:pt x="0" y="141731"/>
                </a:moveTo>
                <a:lnTo>
                  <a:pt x="17525" y="141731"/>
                </a:lnTo>
                <a:lnTo>
                  <a:pt x="17525" y="0"/>
                </a:lnTo>
                <a:lnTo>
                  <a:pt x="0" y="0"/>
                </a:lnTo>
                <a:lnTo>
                  <a:pt x="0" y="141731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2887675" y="6937057"/>
            <a:ext cx="27305" cy="150495"/>
          </a:xfrm>
          <a:custGeom>
            <a:avLst/>
            <a:gdLst/>
            <a:ahLst/>
            <a:cxnLst/>
            <a:rect l="l" t="t" r="r" b="b"/>
            <a:pathLst>
              <a:path w="27305" h="150495">
                <a:moveTo>
                  <a:pt x="0" y="150495"/>
                </a:moveTo>
                <a:lnTo>
                  <a:pt x="27050" y="150495"/>
                </a:lnTo>
                <a:lnTo>
                  <a:pt x="27050" y="0"/>
                </a:lnTo>
                <a:lnTo>
                  <a:pt x="0" y="0"/>
                </a:lnTo>
                <a:lnTo>
                  <a:pt x="0" y="15049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1233563" y="4422647"/>
            <a:ext cx="2362200" cy="1871980"/>
          </a:xfrm>
          <a:custGeom>
            <a:avLst/>
            <a:gdLst/>
            <a:ahLst/>
            <a:cxnLst/>
            <a:rect l="l" t="t" r="r" b="b"/>
            <a:pathLst>
              <a:path w="2362200" h="1871979">
                <a:moveTo>
                  <a:pt x="2362200" y="1637538"/>
                </a:moveTo>
                <a:lnTo>
                  <a:pt x="2362200" y="233933"/>
                </a:lnTo>
                <a:lnTo>
                  <a:pt x="2359876" y="219103"/>
                </a:lnTo>
                <a:lnTo>
                  <a:pt x="2326126" y="176220"/>
                </a:lnTo>
                <a:lnTo>
                  <a:pt x="2282694" y="149243"/>
                </a:lnTo>
                <a:lnTo>
                  <a:pt x="2223809" y="123809"/>
                </a:lnTo>
                <a:lnTo>
                  <a:pt x="2150577" y="100133"/>
                </a:lnTo>
                <a:lnTo>
                  <a:pt x="2108927" y="89022"/>
                </a:lnTo>
                <a:lnTo>
                  <a:pt x="2064106" y="78431"/>
                </a:lnTo>
                <a:lnTo>
                  <a:pt x="2016252" y="68389"/>
                </a:lnTo>
                <a:lnTo>
                  <a:pt x="1965502" y="58921"/>
                </a:lnTo>
                <a:lnTo>
                  <a:pt x="1911997" y="50056"/>
                </a:lnTo>
                <a:lnTo>
                  <a:pt x="1855874" y="41819"/>
                </a:lnTo>
                <a:lnTo>
                  <a:pt x="1797271" y="34239"/>
                </a:lnTo>
                <a:lnTo>
                  <a:pt x="1736327" y="27341"/>
                </a:lnTo>
                <a:lnTo>
                  <a:pt x="1673180" y="21154"/>
                </a:lnTo>
                <a:lnTo>
                  <a:pt x="1607969" y="15704"/>
                </a:lnTo>
                <a:lnTo>
                  <a:pt x="1540831" y="11018"/>
                </a:lnTo>
                <a:lnTo>
                  <a:pt x="1471907" y="7124"/>
                </a:lnTo>
                <a:lnTo>
                  <a:pt x="1401333" y="4047"/>
                </a:lnTo>
                <a:lnTo>
                  <a:pt x="1329248" y="1817"/>
                </a:lnTo>
                <a:lnTo>
                  <a:pt x="1255791" y="458"/>
                </a:lnTo>
                <a:lnTo>
                  <a:pt x="1181100" y="0"/>
                </a:lnTo>
                <a:lnTo>
                  <a:pt x="1106408" y="458"/>
                </a:lnTo>
                <a:lnTo>
                  <a:pt x="1032951" y="1817"/>
                </a:lnTo>
                <a:lnTo>
                  <a:pt x="960866" y="4047"/>
                </a:lnTo>
                <a:lnTo>
                  <a:pt x="890292" y="7124"/>
                </a:lnTo>
                <a:lnTo>
                  <a:pt x="821368" y="11018"/>
                </a:lnTo>
                <a:lnTo>
                  <a:pt x="754230" y="15704"/>
                </a:lnTo>
                <a:lnTo>
                  <a:pt x="689019" y="21154"/>
                </a:lnTo>
                <a:lnTo>
                  <a:pt x="625872" y="27341"/>
                </a:lnTo>
                <a:lnTo>
                  <a:pt x="564928" y="34239"/>
                </a:lnTo>
                <a:lnTo>
                  <a:pt x="506325" y="41819"/>
                </a:lnTo>
                <a:lnTo>
                  <a:pt x="450202" y="50056"/>
                </a:lnTo>
                <a:lnTo>
                  <a:pt x="396697" y="58921"/>
                </a:lnTo>
                <a:lnTo>
                  <a:pt x="345947" y="68389"/>
                </a:lnTo>
                <a:lnTo>
                  <a:pt x="298093" y="78431"/>
                </a:lnTo>
                <a:lnTo>
                  <a:pt x="253272" y="89022"/>
                </a:lnTo>
                <a:lnTo>
                  <a:pt x="211622" y="100133"/>
                </a:lnTo>
                <a:lnTo>
                  <a:pt x="173282" y="111737"/>
                </a:lnTo>
                <a:lnTo>
                  <a:pt x="107085" y="136320"/>
                </a:lnTo>
                <a:lnTo>
                  <a:pt x="55788" y="162552"/>
                </a:lnTo>
                <a:lnTo>
                  <a:pt x="20499" y="190219"/>
                </a:lnTo>
                <a:lnTo>
                  <a:pt x="0" y="233934"/>
                </a:lnTo>
                <a:lnTo>
                  <a:pt x="0" y="1637538"/>
                </a:lnTo>
                <a:lnTo>
                  <a:pt x="20499" y="1681252"/>
                </a:lnTo>
                <a:lnTo>
                  <a:pt x="55788" y="1708919"/>
                </a:lnTo>
                <a:lnTo>
                  <a:pt x="107085" y="1735151"/>
                </a:lnTo>
                <a:lnTo>
                  <a:pt x="173282" y="1759734"/>
                </a:lnTo>
                <a:lnTo>
                  <a:pt x="211622" y="1771338"/>
                </a:lnTo>
                <a:lnTo>
                  <a:pt x="253272" y="1782449"/>
                </a:lnTo>
                <a:lnTo>
                  <a:pt x="298093" y="1793040"/>
                </a:lnTo>
                <a:lnTo>
                  <a:pt x="345947" y="1803082"/>
                </a:lnTo>
                <a:lnTo>
                  <a:pt x="396697" y="1812550"/>
                </a:lnTo>
                <a:lnTo>
                  <a:pt x="450202" y="1821415"/>
                </a:lnTo>
                <a:lnTo>
                  <a:pt x="506325" y="1829652"/>
                </a:lnTo>
                <a:lnTo>
                  <a:pt x="564928" y="1837232"/>
                </a:lnTo>
                <a:lnTo>
                  <a:pt x="625872" y="1844130"/>
                </a:lnTo>
                <a:lnTo>
                  <a:pt x="689019" y="1850317"/>
                </a:lnTo>
                <a:lnTo>
                  <a:pt x="754230" y="1855767"/>
                </a:lnTo>
                <a:lnTo>
                  <a:pt x="821368" y="1860453"/>
                </a:lnTo>
                <a:lnTo>
                  <a:pt x="890292" y="1864347"/>
                </a:lnTo>
                <a:lnTo>
                  <a:pt x="960866" y="1867424"/>
                </a:lnTo>
                <a:lnTo>
                  <a:pt x="1032951" y="1869654"/>
                </a:lnTo>
                <a:lnTo>
                  <a:pt x="1106408" y="1871013"/>
                </a:lnTo>
                <a:lnTo>
                  <a:pt x="1181100" y="1871472"/>
                </a:lnTo>
                <a:lnTo>
                  <a:pt x="1255791" y="1871013"/>
                </a:lnTo>
                <a:lnTo>
                  <a:pt x="1329248" y="1869654"/>
                </a:lnTo>
                <a:lnTo>
                  <a:pt x="1401333" y="1867424"/>
                </a:lnTo>
                <a:lnTo>
                  <a:pt x="1471907" y="1864347"/>
                </a:lnTo>
                <a:lnTo>
                  <a:pt x="1540831" y="1860453"/>
                </a:lnTo>
                <a:lnTo>
                  <a:pt x="1607969" y="1855767"/>
                </a:lnTo>
                <a:lnTo>
                  <a:pt x="1673180" y="1850317"/>
                </a:lnTo>
                <a:lnTo>
                  <a:pt x="1736327" y="1844130"/>
                </a:lnTo>
                <a:lnTo>
                  <a:pt x="1797271" y="1837232"/>
                </a:lnTo>
                <a:lnTo>
                  <a:pt x="1855874" y="1829652"/>
                </a:lnTo>
                <a:lnTo>
                  <a:pt x="1911997" y="1821415"/>
                </a:lnTo>
                <a:lnTo>
                  <a:pt x="1965502" y="1812550"/>
                </a:lnTo>
                <a:lnTo>
                  <a:pt x="2016252" y="1803082"/>
                </a:lnTo>
                <a:lnTo>
                  <a:pt x="2064106" y="1793040"/>
                </a:lnTo>
                <a:lnTo>
                  <a:pt x="2108927" y="1782449"/>
                </a:lnTo>
                <a:lnTo>
                  <a:pt x="2150577" y="1771338"/>
                </a:lnTo>
                <a:lnTo>
                  <a:pt x="2188917" y="1759734"/>
                </a:lnTo>
                <a:lnTo>
                  <a:pt x="2255114" y="1735151"/>
                </a:lnTo>
                <a:lnTo>
                  <a:pt x="2306411" y="1708919"/>
                </a:lnTo>
                <a:lnTo>
                  <a:pt x="2341700" y="1681252"/>
                </a:lnTo>
                <a:lnTo>
                  <a:pt x="2362200" y="1637538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1233563" y="4422647"/>
            <a:ext cx="2362200" cy="467995"/>
          </a:xfrm>
          <a:custGeom>
            <a:avLst/>
            <a:gdLst/>
            <a:ahLst/>
            <a:cxnLst/>
            <a:rect l="l" t="t" r="r" b="b"/>
            <a:pathLst>
              <a:path w="2362200" h="467995">
                <a:moveTo>
                  <a:pt x="2362200" y="233934"/>
                </a:moveTo>
                <a:lnTo>
                  <a:pt x="2341700" y="190219"/>
                </a:lnTo>
                <a:lnTo>
                  <a:pt x="2306411" y="162552"/>
                </a:lnTo>
                <a:lnTo>
                  <a:pt x="2255114" y="136320"/>
                </a:lnTo>
                <a:lnTo>
                  <a:pt x="2188917" y="111737"/>
                </a:lnTo>
                <a:lnTo>
                  <a:pt x="2150577" y="100133"/>
                </a:lnTo>
                <a:lnTo>
                  <a:pt x="2108927" y="89022"/>
                </a:lnTo>
                <a:lnTo>
                  <a:pt x="2064106" y="78431"/>
                </a:lnTo>
                <a:lnTo>
                  <a:pt x="2016251" y="68389"/>
                </a:lnTo>
                <a:lnTo>
                  <a:pt x="1965502" y="58921"/>
                </a:lnTo>
                <a:lnTo>
                  <a:pt x="1911997" y="50056"/>
                </a:lnTo>
                <a:lnTo>
                  <a:pt x="1855874" y="41819"/>
                </a:lnTo>
                <a:lnTo>
                  <a:pt x="1797271" y="34239"/>
                </a:lnTo>
                <a:lnTo>
                  <a:pt x="1736327" y="27341"/>
                </a:lnTo>
                <a:lnTo>
                  <a:pt x="1673180" y="21154"/>
                </a:lnTo>
                <a:lnTo>
                  <a:pt x="1607969" y="15704"/>
                </a:lnTo>
                <a:lnTo>
                  <a:pt x="1540831" y="11018"/>
                </a:lnTo>
                <a:lnTo>
                  <a:pt x="1471907" y="7124"/>
                </a:lnTo>
                <a:lnTo>
                  <a:pt x="1401333" y="4047"/>
                </a:lnTo>
                <a:lnTo>
                  <a:pt x="1329248" y="1817"/>
                </a:lnTo>
                <a:lnTo>
                  <a:pt x="1255791" y="458"/>
                </a:lnTo>
                <a:lnTo>
                  <a:pt x="1181100" y="0"/>
                </a:lnTo>
                <a:lnTo>
                  <a:pt x="1106408" y="458"/>
                </a:lnTo>
                <a:lnTo>
                  <a:pt x="1032951" y="1817"/>
                </a:lnTo>
                <a:lnTo>
                  <a:pt x="960866" y="4047"/>
                </a:lnTo>
                <a:lnTo>
                  <a:pt x="890292" y="7124"/>
                </a:lnTo>
                <a:lnTo>
                  <a:pt x="821368" y="11018"/>
                </a:lnTo>
                <a:lnTo>
                  <a:pt x="754230" y="15704"/>
                </a:lnTo>
                <a:lnTo>
                  <a:pt x="689019" y="21154"/>
                </a:lnTo>
                <a:lnTo>
                  <a:pt x="625872" y="27341"/>
                </a:lnTo>
                <a:lnTo>
                  <a:pt x="564928" y="34239"/>
                </a:lnTo>
                <a:lnTo>
                  <a:pt x="506325" y="41819"/>
                </a:lnTo>
                <a:lnTo>
                  <a:pt x="450202" y="50056"/>
                </a:lnTo>
                <a:lnTo>
                  <a:pt x="396697" y="58921"/>
                </a:lnTo>
                <a:lnTo>
                  <a:pt x="345947" y="68389"/>
                </a:lnTo>
                <a:lnTo>
                  <a:pt x="298093" y="78431"/>
                </a:lnTo>
                <a:lnTo>
                  <a:pt x="253272" y="89022"/>
                </a:lnTo>
                <a:lnTo>
                  <a:pt x="211622" y="100133"/>
                </a:lnTo>
                <a:lnTo>
                  <a:pt x="173282" y="111737"/>
                </a:lnTo>
                <a:lnTo>
                  <a:pt x="107085" y="136320"/>
                </a:lnTo>
                <a:lnTo>
                  <a:pt x="55788" y="162552"/>
                </a:lnTo>
                <a:lnTo>
                  <a:pt x="20499" y="190219"/>
                </a:lnTo>
                <a:lnTo>
                  <a:pt x="0" y="233934"/>
                </a:lnTo>
                <a:lnTo>
                  <a:pt x="2323" y="248683"/>
                </a:lnTo>
                <a:lnTo>
                  <a:pt x="36073" y="291395"/>
                </a:lnTo>
                <a:lnTo>
                  <a:pt x="79505" y="318312"/>
                </a:lnTo>
                <a:lnTo>
                  <a:pt x="138390" y="343721"/>
                </a:lnTo>
                <a:lnTo>
                  <a:pt x="211622" y="367401"/>
                </a:lnTo>
                <a:lnTo>
                  <a:pt x="253272" y="378523"/>
                </a:lnTo>
                <a:lnTo>
                  <a:pt x="298093" y="389130"/>
                </a:lnTo>
                <a:lnTo>
                  <a:pt x="345947" y="399192"/>
                </a:lnTo>
                <a:lnTo>
                  <a:pt x="396697" y="408683"/>
                </a:lnTo>
                <a:lnTo>
                  <a:pt x="450202" y="417575"/>
                </a:lnTo>
                <a:lnTo>
                  <a:pt x="506325" y="425840"/>
                </a:lnTo>
                <a:lnTo>
                  <a:pt x="564928" y="433449"/>
                </a:lnTo>
                <a:lnTo>
                  <a:pt x="625872" y="440376"/>
                </a:lnTo>
                <a:lnTo>
                  <a:pt x="689019" y="446592"/>
                </a:lnTo>
                <a:lnTo>
                  <a:pt x="754230" y="452069"/>
                </a:lnTo>
                <a:lnTo>
                  <a:pt x="821368" y="456781"/>
                </a:lnTo>
                <a:lnTo>
                  <a:pt x="890292" y="460698"/>
                </a:lnTo>
                <a:lnTo>
                  <a:pt x="960866" y="463793"/>
                </a:lnTo>
                <a:lnTo>
                  <a:pt x="1032951" y="466038"/>
                </a:lnTo>
                <a:lnTo>
                  <a:pt x="1106408" y="467405"/>
                </a:lnTo>
                <a:lnTo>
                  <a:pt x="1181100" y="467868"/>
                </a:lnTo>
                <a:lnTo>
                  <a:pt x="1255791" y="467405"/>
                </a:lnTo>
                <a:lnTo>
                  <a:pt x="1329248" y="466038"/>
                </a:lnTo>
                <a:lnTo>
                  <a:pt x="1401333" y="463793"/>
                </a:lnTo>
                <a:lnTo>
                  <a:pt x="1471907" y="460698"/>
                </a:lnTo>
                <a:lnTo>
                  <a:pt x="1540831" y="456781"/>
                </a:lnTo>
                <a:lnTo>
                  <a:pt x="1607969" y="452069"/>
                </a:lnTo>
                <a:lnTo>
                  <a:pt x="1673180" y="446592"/>
                </a:lnTo>
                <a:lnTo>
                  <a:pt x="1736327" y="440376"/>
                </a:lnTo>
                <a:lnTo>
                  <a:pt x="1797271" y="433449"/>
                </a:lnTo>
                <a:lnTo>
                  <a:pt x="1855874" y="425840"/>
                </a:lnTo>
                <a:lnTo>
                  <a:pt x="1911997" y="417575"/>
                </a:lnTo>
                <a:lnTo>
                  <a:pt x="1965502" y="408683"/>
                </a:lnTo>
                <a:lnTo>
                  <a:pt x="2016251" y="399192"/>
                </a:lnTo>
                <a:lnTo>
                  <a:pt x="2064106" y="389130"/>
                </a:lnTo>
                <a:lnTo>
                  <a:pt x="2108927" y="378523"/>
                </a:lnTo>
                <a:lnTo>
                  <a:pt x="2150577" y="367401"/>
                </a:lnTo>
                <a:lnTo>
                  <a:pt x="2188917" y="355791"/>
                </a:lnTo>
                <a:lnTo>
                  <a:pt x="2255114" y="331219"/>
                </a:lnTo>
                <a:lnTo>
                  <a:pt x="2306411" y="305028"/>
                </a:lnTo>
                <a:lnTo>
                  <a:pt x="2341700" y="277442"/>
                </a:lnTo>
                <a:lnTo>
                  <a:pt x="2362200" y="233934"/>
                </a:lnTo>
                <a:close/>
              </a:path>
            </a:pathLst>
          </a:custGeom>
          <a:solidFill>
            <a:srgbClr val="D6D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1233563" y="4422647"/>
            <a:ext cx="2362200" cy="1871980"/>
          </a:xfrm>
          <a:custGeom>
            <a:avLst/>
            <a:gdLst/>
            <a:ahLst/>
            <a:cxnLst/>
            <a:rect l="l" t="t" r="r" b="b"/>
            <a:pathLst>
              <a:path w="2362200" h="1871979">
                <a:moveTo>
                  <a:pt x="1181100" y="0"/>
                </a:moveTo>
                <a:lnTo>
                  <a:pt x="1106408" y="458"/>
                </a:lnTo>
                <a:lnTo>
                  <a:pt x="1032951" y="1817"/>
                </a:lnTo>
                <a:lnTo>
                  <a:pt x="960866" y="4047"/>
                </a:lnTo>
                <a:lnTo>
                  <a:pt x="890292" y="7124"/>
                </a:lnTo>
                <a:lnTo>
                  <a:pt x="821368" y="11018"/>
                </a:lnTo>
                <a:lnTo>
                  <a:pt x="754230" y="15704"/>
                </a:lnTo>
                <a:lnTo>
                  <a:pt x="689019" y="21154"/>
                </a:lnTo>
                <a:lnTo>
                  <a:pt x="625872" y="27341"/>
                </a:lnTo>
                <a:lnTo>
                  <a:pt x="564928" y="34239"/>
                </a:lnTo>
                <a:lnTo>
                  <a:pt x="506325" y="41819"/>
                </a:lnTo>
                <a:lnTo>
                  <a:pt x="450202" y="50056"/>
                </a:lnTo>
                <a:lnTo>
                  <a:pt x="396697" y="58921"/>
                </a:lnTo>
                <a:lnTo>
                  <a:pt x="345947" y="68389"/>
                </a:lnTo>
                <a:lnTo>
                  <a:pt x="298093" y="78431"/>
                </a:lnTo>
                <a:lnTo>
                  <a:pt x="253272" y="89022"/>
                </a:lnTo>
                <a:lnTo>
                  <a:pt x="211622" y="100133"/>
                </a:lnTo>
                <a:lnTo>
                  <a:pt x="173282" y="111737"/>
                </a:lnTo>
                <a:lnTo>
                  <a:pt x="107085" y="136320"/>
                </a:lnTo>
                <a:lnTo>
                  <a:pt x="55788" y="162552"/>
                </a:lnTo>
                <a:lnTo>
                  <a:pt x="20499" y="190219"/>
                </a:lnTo>
                <a:lnTo>
                  <a:pt x="0" y="233934"/>
                </a:lnTo>
                <a:lnTo>
                  <a:pt x="0" y="1637538"/>
                </a:lnTo>
                <a:lnTo>
                  <a:pt x="20499" y="1681252"/>
                </a:lnTo>
                <a:lnTo>
                  <a:pt x="55788" y="1708919"/>
                </a:lnTo>
                <a:lnTo>
                  <a:pt x="107085" y="1735151"/>
                </a:lnTo>
                <a:lnTo>
                  <a:pt x="173282" y="1759734"/>
                </a:lnTo>
                <a:lnTo>
                  <a:pt x="211622" y="1771338"/>
                </a:lnTo>
                <a:lnTo>
                  <a:pt x="253272" y="1782449"/>
                </a:lnTo>
                <a:lnTo>
                  <a:pt x="298093" y="1793040"/>
                </a:lnTo>
                <a:lnTo>
                  <a:pt x="345947" y="1803082"/>
                </a:lnTo>
                <a:lnTo>
                  <a:pt x="396697" y="1812550"/>
                </a:lnTo>
                <a:lnTo>
                  <a:pt x="450202" y="1821415"/>
                </a:lnTo>
                <a:lnTo>
                  <a:pt x="506325" y="1829652"/>
                </a:lnTo>
                <a:lnTo>
                  <a:pt x="564928" y="1837232"/>
                </a:lnTo>
                <a:lnTo>
                  <a:pt x="625872" y="1844130"/>
                </a:lnTo>
                <a:lnTo>
                  <a:pt x="689019" y="1850317"/>
                </a:lnTo>
                <a:lnTo>
                  <a:pt x="754230" y="1855767"/>
                </a:lnTo>
                <a:lnTo>
                  <a:pt x="821368" y="1860453"/>
                </a:lnTo>
                <a:lnTo>
                  <a:pt x="890292" y="1864347"/>
                </a:lnTo>
                <a:lnTo>
                  <a:pt x="960866" y="1867424"/>
                </a:lnTo>
                <a:lnTo>
                  <a:pt x="1032951" y="1869654"/>
                </a:lnTo>
                <a:lnTo>
                  <a:pt x="1106408" y="1871013"/>
                </a:lnTo>
                <a:lnTo>
                  <a:pt x="1181100" y="1871472"/>
                </a:lnTo>
                <a:lnTo>
                  <a:pt x="1255791" y="1871013"/>
                </a:lnTo>
                <a:lnTo>
                  <a:pt x="1329248" y="1869654"/>
                </a:lnTo>
                <a:lnTo>
                  <a:pt x="1401333" y="1867424"/>
                </a:lnTo>
                <a:lnTo>
                  <a:pt x="1471907" y="1864347"/>
                </a:lnTo>
                <a:lnTo>
                  <a:pt x="1540831" y="1860453"/>
                </a:lnTo>
                <a:lnTo>
                  <a:pt x="1607969" y="1855767"/>
                </a:lnTo>
                <a:lnTo>
                  <a:pt x="1673180" y="1850317"/>
                </a:lnTo>
                <a:lnTo>
                  <a:pt x="1736327" y="1844130"/>
                </a:lnTo>
                <a:lnTo>
                  <a:pt x="1797271" y="1837232"/>
                </a:lnTo>
                <a:lnTo>
                  <a:pt x="1855874" y="1829652"/>
                </a:lnTo>
                <a:lnTo>
                  <a:pt x="1911997" y="1821415"/>
                </a:lnTo>
                <a:lnTo>
                  <a:pt x="1965502" y="1812550"/>
                </a:lnTo>
                <a:lnTo>
                  <a:pt x="2016252" y="1803082"/>
                </a:lnTo>
                <a:lnTo>
                  <a:pt x="2064106" y="1793040"/>
                </a:lnTo>
                <a:lnTo>
                  <a:pt x="2108927" y="1782449"/>
                </a:lnTo>
                <a:lnTo>
                  <a:pt x="2150577" y="1771338"/>
                </a:lnTo>
                <a:lnTo>
                  <a:pt x="2188917" y="1759734"/>
                </a:lnTo>
                <a:lnTo>
                  <a:pt x="2255114" y="1735151"/>
                </a:lnTo>
                <a:lnTo>
                  <a:pt x="2306411" y="1708919"/>
                </a:lnTo>
                <a:lnTo>
                  <a:pt x="2341700" y="1681252"/>
                </a:lnTo>
                <a:lnTo>
                  <a:pt x="2362200" y="1637538"/>
                </a:lnTo>
                <a:lnTo>
                  <a:pt x="2362200" y="233933"/>
                </a:lnTo>
                <a:lnTo>
                  <a:pt x="2341700" y="190219"/>
                </a:lnTo>
                <a:lnTo>
                  <a:pt x="2306411" y="162552"/>
                </a:lnTo>
                <a:lnTo>
                  <a:pt x="2255114" y="136320"/>
                </a:lnTo>
                <a:lnTo>
                  <a:pt x="2188917" y="111737"/>
                </a:lnTo>
                <a:lnTo>
                  <a:pt x="2150577" y="100133"/>
                </a:lnTo>
                <a:lnTo>
                  <a:pt x="2108927" y="89022"/>
                </a:lnTo>
                <a:lnTo>
                  <a:pt x="2064106" y="78431"/>
                </a:lnTo>
                <a:lnTo>
                  <a:pt x="2016252" y="68389"/>
                </a:lnTo>
                <a:lnTo>
                  <a:pt x="1965502" y="58921"/>
                </a:lnTo>
                <a:lnTo>
                  <a:pt x="1911997" y="50056"/>
                </a:lnTo>
                <a:lnTo>
                  <a:pt x="1855874" y="41819"/>
                </a:lnTo>
                <a:lnTo>
                  <a:pt x="1797271" y="34239"/>
                </a:lnTo>
                <a:lnTo>
                  <a:pt x="1736327" y="27341"/>
                </a:lnTo>
                <a:lnTo>
                  <a:pt x="1673180" y="21154"/>
                </a:lnTo>
                <a:lnTo>
                  <a:pt x="1607969" y="15704"/>
                </a:lnTo>
                <a:lnTo>
                  <a:pt x="1540831" y="11018"/>
                </a:lnTo>
                <a:lnTo>
                  <a:pt x="1471907" y="7124"/>
                </a:lnTo>
                <a:lnTo>
                  <a:pt x="1401333" y="4047"/>
                </a:lnTo>
                <a:lnTo>
                  <a:pt x="1329248" y="1817"/>
                </a:lnTo>
                <a:lnTo>
                  <a:pt x="1255791" y="458"/>
                </a:lnTo>
                <a:lnTo>
                  <a:pt x="1181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1233563" y="4656582"/>
            <a:ext cx="2362200" cy="234315"/>
          </a:xfrm>
          <a:custGeom>
            <a:avLst/>
            <a:gdLst/>
            <a:ahLst/>
            <a:cxnLst/>
            <a:rect l="l" t="t" r="r" b="b"/>
            <a:pathLst>
              <a:path w="2362200" h="234314">
                <a:moveTo>
                  <a:pt x="0" y="0"/>
                </a:moveTo>
                <a:lnTo>
                  <a:pt x="20499" y="43508"/>
                </a:lnTo>
                <a:lnTo>
                  <a:pt x="55788" y="71094"/>
                </a:lnTo>
                <a:lnTo>
                  <a:pt x="107085" y="97285"/>
                </a:lnTo>
                <a:lnTo>
                  <a:pt x="173282" y="121857"/>
                </a:lnTo>
                <a:lnTo>
                  <a:pt x="211622" y="133467"/>
                </a:lnTo>
                <a:lnTo>
                  <a:pt x="253272" y="144589"/>
                </a:lnTo>
                <a:lnTo>
                  <a:pt x="298093" y="155196"/>
                </a:lnTo>
                <a:lnTo>
                  <a:pt x="345947" y="165258"/>
                </a:lnTo>
                <a:lnTo>
                  <a:pt x="396697" y="174749"/>
                </a:lnTo>
                <a:lnTo>
                  <a:pt x="450202" y="183641"/>
                </a:lnTo>
                <a:lnTo>
                  <a:pt x="506325" y="191906"/>
                </a:lnTo>
                <a:lnTo>
                  <a:pt x="564928" y="199515"/>
                </a:lnTo>
                <a:lnTo>
                  <a:pt x="625872" y="206442"/>
                </a:lnTo>
                <a:lnTo>
                  <a:pt x="689019" y="212658"/>
                </a:lnTo>
                <a:lnTo>
                  <a:pt x="754230" y="218135"/>
                </a:lnTo>
                <a:lnTo>
                  <a:pt x="821368" y="222847"/>
                </a:lnTo>
                <a:lnTo>
                  <a:pt x="890292" y="226764"/>
                </a:lnTo>
                <a:lnTo>
                  <a:pt x="960866" y="229859"/>
                </a:lnTo>
                <a:lnTo>
                  <a:pt x="1032951" y="232104"/>
                </a:lnTo>
                <a:lnTo>
                  <a:pt x="1106408" y="233471"/>
                </a:lnTo>
                <a:lnTo>
                  <a:pt x="1181100" y="233933"/>
                </a:lnTo>
                <a:lnTo>
                  <a:pt x="1255791" y="233471"/>
                </a:lnTo>
                <a:lnTo>
                  <a:pt x="1329248" y="232104"/>
                </a:lnTo>
                <a:lnTo>
                  <a:pt x="1401333" y="229859"/>
                </a:lnTo>
                <a:lnTo>
                  <a:pt x="1471907" y="226764"/>
                </a:lnTo>
                <a:lnTo>
                  <a:pt x="1540831" y="222847"/>
                </a:lnTo>
                <a:lnTo>
                  <a:pt x="1607969" y="218135"/>
                </a:lnTo>
                <a:lnTo>
                  <a:pt x="1673180" y="212658"/>
                </a:lnTo>
                <a:lnTo>
                  <a:pt x="1736327" y="206442"/>
                </a:lnTo>
                <a:lnTo>
                  <a:pt x="1797271" y="199515"/>
                </a:lnTo>
                <a:lnTo>
                  <a:pt x="1855874" y="191906"/>
                </a:lnTo>
                <a:lnTo>
                  <a:pt x="1911997" y="183641"/>
                </a:lnTo>
                <a:lnTo>
                  <a:pt x="1965502" y="174749"/>
                </a:lnTo>
                <a:lnTo>
                  <a:pt x="2016251" y="165258"/>
                </a:lnTo>
                <a:lnTo>
                  <a:pt x="2064106" y="155196"/>
                </a:lnTo>
                <a:lnTo>
                  <a:pt x="2108927" y="144589"/>
                </a:lnTo>
                <a:lnTo>
                  <a:pt x="2150577" y="133467"/>
                </a:lnTo>
                <a:lnTo>
                  <a:pt x="2188917" y="121857"/>
                </a:lnTo>
                <a:lnTo>
                  <a:pt x="2255114" y="97285"/>
                </a:lnTo>
                <a:lnTo>
                  <a:pt x="2306411" y="71094"/>
                </a:lnTo>
                <a:lnTo>
                  <a:pt x="2341700" y="43508"/>
                </a:lnTo>
                <a:lnTo>
                  <a:pt x="2359876" y="14749"/>
                </a:lnTo>
                <a:lnTo>
                  <a:pt x="2362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 txBox="1"/>
          <p:nvPr/>
        </p:nvSpPr>
        <p:spPr>
          <a:xfrm>
            <a:off x="1527943" y="5242052"/>
            <a:ext cx="180340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39065" marR="5080" indent="-1270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相互有关联关系 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的数据的集合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1405261" y="4489195"/>
            <a:ext cx="19977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数据库//Database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7" name="object 277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221361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什么是数据库系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78" name="object 278"/>
          <p:cNvSpPr txBox="1"/>
          <p:nvPr/>
        </p:nvSpPr>
        <p:spPr>
          <a:xfrm>
            <a:off x="1017403" y="787390"/>
            <a:ext cx="363791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数据库系统的构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成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279" name="object 279"/>
          <p:cNvSpPr txBox="1"/>
          <p:nvPr/>
        </p:nvSpPr>
        <p:spPr>
          <a:xfrm>
            <a:off x="6635629" y="5607050"/>
            <a:ext cx="2800350" cy="238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400" b="1" spc="-5" dirty="0">
                <a:latin typeface="新宋体" panose="02010609030101010101" charset="-122"/>
                <a:cs typeface="新宋体" panose="02010609030101010101" charset="-122"/>
              </a:rPr>
              <a:t>用户</a:t>
            </a:r>
            <a:r>
              <a:rPr sz="1400" b="1" spc="-15" dirty="0">
                <a:latin typeface="Arial" panose="020B0604020202020204"/>
                <a:cs typeface="Arial" panose="020B0604020202020204"/>
              </a:rPr>
              <a:t>n</a:t>
            </a:r>
            <a:r>
              <a:rPr sz="1400" b="1" spc="-10" dirty="0">
                <a:latin typeface="新宋体" panose="02010609030101010101" charset="-122"/>
                <a:cs typeface="新宋体" panose="02010609030101010101" charset="-122"/>
              </a:rPr>
              <a:t>使用的完成某功能的应用程序</a:t>
            </a:r>
            <a:endParaRPr sz="1400">
              <a:latin typeface="新宋体" panose="0201060903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1168793" y="6313170"/>
            <a:ext cx="4625340" cy="0"/>
          </a:xfrm>
          <a:custGeom>
            <a:avLst/>
            <a:gdLst/>
            <a:ahLst/>
            <a:cxnLst/>
            <a:rect l="l" t="t" r="r" b="b"/>
            <a:pathLst>
              <a:path w="4625340">
                <a:moveTo>
                  <a:pt x="0" y="0"/>
                </a:moveTo>
                <a:lnTo>
                  <a:pt x="462534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173365" y="2791967"/>
            <a:ext cx="4541520" cy="0"/>
          </a:xfrm>
          <a:custGeom>
            <a:avLst/>
            <a:gdLst/>
            <a:ahLst/>
            <a:cxnLst/>
            <a:rect l="l" t="t" r="r" b="b"/>
            <a:pathLst>
              <a:path w="4541520">
                <a:moveTo>
                  <a:pt x="0" y="0"/>
                </a:moveTo>
                <a:lnTo>
                  <a:pt x="454152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182509" y="4538471"/>
            <a:ext cx="4471035" cy="0"/>
          </a:xfrm>
          <a:custGeom>
            <a:avLst/>
            <a:gdLst/>
            <a:ahLst/>
            <a:cxnLst/>
            <a:rect l="l" t="t" r="r" b="b"/>
            <a:pathLst>
              <a:path w="4471035">
                <a:moveTo>
                  <a:pt x="0" y="0"/>
                </a:moveTo>
                <a:lnTo>
                  <a:pt x="447065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95463" y="5808726"/>
            <a:ext cx="2167255" cy="963294"/>
          </a:xfrm>
          <a:custGeom>
            <a:avLst/>
            <a:gdLst/>
            <a:ahLst/>
            <a:cxnLst/>
            <a:rect l="l" t="t" r="r" b="b"/>
            <a:pathLst>
              <a:path w="2167254" h="963295">
                <a:moveTo>
                  <a:pt x="2167128" y="481583"/>
                </a:moveTo>
                <a:lnTo>
                  <a:pt x="2159289" y="423381"/>
                </a:lnTo>
                <a:lnTo>
                  <a:pt x="2136379" y="367238"/>
                </a:lnTo>
                <a:lnTo>
                  <a:pt x="2099306" y="313557"/>
                </a:lnTo>
                <a:lnTo>
                  <a:pt x="2048980" y="262741"/>
                </a:lnTo>
                <a:lnTo>
                  <a:pt x="2019130" y="238534"/>
                </a:lnTo>
                <a:lnTo>
                  <a:pt x="1986308" y="215194"/>
                </a:lnTo>
                <a:lnTo>
                  <a:pt x="1950626" y="192772"/>
                </a:lnTo>
                <a:lnTo>
                  <a:pt x="1912199" y="171319"/>
                </a:lnTo>
                <a:lnTo>
                  <a:pt x="1871140" y="150884"/>
                </a:lnTo>
                <a:lnTo>
                  <a:pt x="1827563" y="131519"/>
                </a:lnTo>
                <a:lnTo>
                  <a:pt x="1781581" y="113273"/>
                </a:lnTo>
                <a:lnTo>
                  <a:pt x="1733307" y="96197"/>
                </a:lnTo>
                <a:lnTo>
                  <a:pt x="1682856" y="80342"/>
                </a:lnTo>
                <a:lnTo>
                  <a:pt x="1630341" y="65757"/>
                </a:lnTo>
                <a:lnTo>
                  <a:pt x="1575875" y="52494"/>
                </a:lnTo>
                <a:lnTo>
                  <a:pt x="1519573" y="40602"/>
                </a:lnTo>
                <a:lnTo>
                  <a:pt x="1461547" y="30132"/>
                </a:lnTo>
                <a:lnTo>
                  <a:pt x="1401911" y="21135"/>
                </a:lnTo>
                <a:lnTo>
                  <a:pt x="1340780" y="13661"/>
                </a:lnTo>
                <a:lnTo>
                  <a:pt x="1278265" y="7760"/>
                </a:lnTo>
                <a:lnTo>
                  <a:pt x="1214482" y="3482"/>
                </a:lnTo>
                <a:lnTo>
                  <a:pt x="1149544" y="879"/>
                </a:lnTo>
                <a:lnTo>
                  <a:pt x="1083564" y="0"/>
                </a:lnTo>
                <a:lnTo>
                  <a:pt x="1017583" y="879"/>
                </a:lnTo>
                <a:lnTo>
                  <a:pt x="952645" y="3482"/>
                </a:lnTo>
                <a:lnTo>
                  <a:pt x="888862" y="7760"/>
                </a:lnTo>
                <a:lnTo>
                  <a:pt x="826347" y="13661"/>
                </a:lnTo>
                <a:lnTo>
                  <a:pt x="765216" y="21135"/>
                </a:lnTo>
                <a:lnTo>
                  <a:pt x="705580" y="30132"/>
                </a:lnTo>
                <a:lnTo>
                  <a:pt x="647554" y="40602"/>
                </a:lnTo>
                <a:lnTo>
                  <a:pt x="591252" y="52494"/>
                </a:lnTo>
                <a:lnTo>
                  <a:pt x="536786" y="65757"/>
                </a:lnTo>
                <a:lnTo>
                  <a:pt x="484271" y="80342"/>
                </a:lnTo>
                <a:lnTo>
                  <a:pt x="433820" y="96197"/>
                </a:lnTo>
                <a:lnTo>
                  <a:pt x="385546" y="113273"/>
                </a:lnTo>
                <a:lnTo>
                  <a:pt x="339564" y="131519"/>
                </a:lnTo>
                <a:lnTo>
                  <a:pt x="295987" y="150884"/>
                </a:lnTo>
                <a:lnTo>
                  <a:pt x="254928" y="171319"/>
                </a:lnTo>
                <a:lnTo>
                  <a:pt x="216501" y="192772"/>
                </a:lnTo>
                <a:lnTo>
                  <a:pt x="180819" y="215194"/>
                </a:lnTo>
                <a:lnTo>
                  <a:pt x="147997" y="238534"/>
                </a:lnTo>
                <a:lnTo>
                  <a:pt x="118147" y="262741"/>
                </a:lnTo>
                <a:lnTo>
                  <a:pt x="67821" y="313557"/>
                </a:lnTo>
                <a:lnTo>
                  <a:pt x="30748" y="367238"/>
                </a:lnTo>
                <a:lnTo>
                  <a:pt x="7838" y="423381"/>
                </a:lnTo>
                <a:lnTo>
                  <a:pt x="0" y="481584"/>
                </a:lnTo>
                <a:lnTo>
                  <a:pt x="1978" y="510917"/>
                </a:lnTo>
                <a:lnTo>
                  <a:pt x="17466" y="568140"/>
                </a:lnTo>
                <a:lnTo>
                  <a:pt x="47571" y="623103"/>
                </a:lnTo>
                <a:lnTo>
                  <a:pt x="91384" y="675401"/>
                </a:lnTo>
                <a:lnTo>
                  <a:pt x="147997" y="724633"/>
                </a:lnTo>
                <a:lnTo>
                  <a:pt x="180819" y="747973"/>
                </a:lnTo>
                <a:lnTo>
                  <a:pt x="216501" y="770395"/>
                </a:lnTo>
                <a:lnTo>
                  <a:pt x="254928" y="791848"/>
                </a:lnTo>
                <a:lnTo>
                  <a:pt x="295987" y="812283"/>
                </a:lnTo>
                <a:lnTo>
                  <a:pt x="339564" y="831648"/>
                </a:lnTo>
                <a:lnTo>
                  <a:pt x="385546" y="849894"/>
                </a:lnTo>
                <a:lnTo>
                  <a:pt x="433820" y="866970"/>
                </a:lnTo>
                <a:lnTo>
                  <a:pt x="484271" y="882825"/>
                </a:lnTo>
                <a:lnTo>
                  <a:pt x="536786" y="897410"/>
                </a:lnTo>
                <a:lnTo>
                  <a:pt x="591252" y="910673"/>
                </a:lnTo>
                <a:lnTo>
                  <a:pt x="647554" y="922565"/>
                </a:lnTo>
                <a:lnTo>
                  <a:pt x="705580" y="933035"/>
                </a:lnTo>
                <a:lnTo>
                  <a:pt x="765216" y="942032"/>
                </a:lnTo>
                <a:lnTo>
                  <a:pt x="826347" y="949506"/>
                </a:lnTo>
                <a:lnTo>
                  <a:pt x="888862" y="955407"/>
                </a:lnTo>
                <a:lnTo>
                  <a:pt x="952645" y="959685"/>
                </a:lnTo>
                <a:lnTo>
                  <a:pt x="1017583" y="962288"/>
                </a:lnTo>
                <a:lnTo>
                  <a:pt x="1083564" y="963168"/>
                </a:lnTo>
                <a:lnTo>
                  <a:pt x="1149544" y="962288"/>
                </a:lnTo>
                <a:lnTo>
                  <a:pt x="1214482" y="959685"/>
                </a:lnTo>
                <a:lnTo>
                  <a:pt x="1278265" y="955407"/>
                </a:lnTo>
                <a:lnTo>
                  <a:pt x="1340780" y="949506"/>
                </a:lnTo>
                <a:lnTo>
                  <a:pt x="1401911" y="942032"/>
                </a:lnTo>
                <a:lnTo>
                  <a:pt x="1461547" y="933035"/>
                </a:lnTo>
                <a:lnTo>
                  <a:pt x="1519573" y="922565"/>
                </a:lnTo>
                <a:lnTo>
                  <a:pt x="1575875" y="910673"/>
                </a:lnTo>
                <a:lnTo>
                  <a:pt x="1630341" y="897410"/>
                </a:lnTo>
                <a:lnTo>
                  <a:pt x="1682856" y="882825"/>
                </a:lnTo>
                <a:lnTo>
                  <a:pt x="1733307" y="866970"/>
                </a:lnTo>
                <a:lnTo>
                  <a:pt x="1781581" y="849894"/>
                </a:lnTo>
                <a:lnTo>
                  <a:pt x="1827563" y="831648"/>
                </a:lnTo>
                <a:lnTo>
                  <a:pt x="1871140" y="812283"/>
                </a:lnTo>
                <a:lnTo>
                  <a:pt x="1912199" y="791848"/>
                </a:lnTo>
                <a:lnTo>
                  <a:pt x="1950626" y="770395"/>
                </a:lnTo>
                <a:lnTo>
                  <a:pt x="1986308" y="747973"/>
                </a:lnTo>
                <a:lnTo>
                  <a:pt x="2019130" y="724633"/>
                </a:lnTo>
                <a:lnTo>
                  <a:pt x="2048980" y="700426"/>
                </a:lnTo>
                <a:lnTo>
                  <a:pt x="2099306" y="649610"/>
                </a:lnTo>
                <a:lnTo>
                  <a:pt x="2136379" y="595929"/>
                </a:lnTo>
                <a:lnTo>
                  <a:pt x="2159289" y="539786"/>
                </a:lnTo>
                <a:lnTo>
                  <a:pt x="2167128" y="4815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95463" y="5808726"/>
            <a:ext cx="2167255" cy="963294"/>
          </a:xfrm>
          <a:custGeom>
            <a:avLst/>
            <a:gdLst/>
            <a:ahLst/>
            <a:cxnLst/>
            <a:rect l="l" t="t" r="r" b="b"/>
            <a:pathLst>
              <a:path w="2167254" h="963295">
                <a:moveTo>
                  <a:pt x="1083564" y="0"/>
                </a:moveTo>
                <a:lnTo>
                  <a:pt x="1017583" y="879"/>
                </a:lnTo>
                <a:lnTo>
                  <a:pt x="952645" y="3482"/>
                </a:lnTo>
                <a:lnTo>
                  <a:pt x="888862" y="7760"/>
                </a:lnTo>
                <a:lnTo>
                  <a:pt x="826347" y="13661"/>
                </a:lnTo>
                <a:lnTo>
                  <a:pt x="765216" y="21135"/>
                </a:lnTo>
                <a:lnTo>
                  <a:pt x="705580" y="30132"/>
                </a:lnTo>
                <a:lnTo>
                  <a:pt x="647554" y="40602"/>
                </a:lnTo>
                <a:lnTo>
                  <a:pt x="591252" y="52494"/>
                </a:lnTo>
                <a:lnTo>
                  <a:pt x="536786" y="65757"/>
                </a:lnTo>
                <a:lnTo>
                  <a:pt x="484271" y="80342"/>
                </a:lnTo>
                <a:lnTo>
                  <a:pt x="433820" y="96197"/>
                </a:lnTo>
                <a:lnTo>
                  <a:pt x="385546" y="113273"/>
                </a:lnTo>
                <a:lnTo>
                  <a:pt x="339564" y="131519"/>
                </a:lnTo>
                <a:lnTo>
                  <a:pt x="295987" y="150884"/>
                </a:lnTo>
                <a:lnTo>
                  <a:pt x="254928" y="171319"/>
                </a:lnTo>
                <a:lnTo>
                  <a:pt x="216501" y="192772"/>
                </a:lnTo>
                <a:lnTo>
                  <a:pt x="180819" y="215194"/>
                </a:lnTo>
                <a:lnTo>
                  <a:pt x="147997" y="238534"/>
                </a:lnTo>
                <a:lnTo>
                  <a:pt x="118147" y="262741"/>
                </a:lnTo>
                <a:lnTo>
                  <a:pt x="67821" y="313557"/>
                </a:lnTo>
                <a:lnTo>
                  <a:pt x="30748" y="367238"/>
                </a:lnTo>
                <a:lnTo>
                  <a:pt x="7838" y="423381"/>
                </a:lnTo>
                <a:lnTo>
                  <a:pt x="0" y="481584"/>
                </a:lnTo>
                <a:lnTo>
                  <a:pt x="1978" y="510917"/>
                </a:lnTo>
                <a:lnTo>
                  <a:pt x="17466" y="568140"/>
                </a:lnTo>
                <a:lnTo>
                  <a:pt x="47571" y="623103"/>
                </a:lnTo>
                <a:lnTo>
                  <a:pt x="91384" y="675401"/>
                </a:lnTo>
                <a:lnTo>
                  <a:pt x="147997" y="724633"/>
                </a:lnTo>
                <a:lnTo>
                  <a:pt x="180819" y="747973"/>
                </a:lnTo>
                <a:lnTo>
                  <a:pt x="216501" y="770395"/>
                </a:lnTo>
                <a:lnTo>
                  <a:pt x="254928" y="791848"/>
                </a:lnTo>
                <a:lnTo>
                  <a:pt x="295987" y="812283"/>
                </a:lnTo>
                <a:lnTo>
                  <a:pt x="339564" y="831648"/>
                </a:lnTo>
                <a:lnTo>
                  <a:pt x="385546" y="849894"/>
                </a:lnTo>
                <a:lnTo>
                  <a:pt x="433820" y="866970"/>
                </a:lnTo>
                <a:lnTo>
                  <a:pt x="484271" y="882825"/>
                </a:lnTo>
                <a:lnTo>
                  <a:pt x="536786" y="897410"/>
                </a:lnTo>
                <a:lnTo>
                  <a:pt x="591252" y="910673"/>
                </a:lnTo>
                <a:lnTo>
                  <a:pt x="647554" y="922565"/>
                </a:lnTo>
                <a:lnTo>
                  <a:pt x="705580" y="933035"/>
                </a:lnTo>
                <a:lnTo>
                  <a:pt x="765216" y="942032"/>
                </a:lnTo>
                <a:lnTo>
                  <a:pt x="826347" y="949506"/>
                </a:lnTo>
                <a:lnTo>
                  <a:pt x="888862" y="955407"/>
                </a:lnTo>
                <a:lnTo>
                  <a:pt x="952645" y="959685"/>
                </a:lnTo>
                <a:lnTo>
                  <a:pt x="1017583" y="962288"/>
                </a:lnTo>
                <a:lnTo>
                  <a:pt x="1083564" y="963168"/>
                </a:lnTo>
                <a:lnTo>
                  <a:pt x="1149544" y="962288"/>
                </a:lnTo>
                <a:lnTo>
                  <a:pt x="1214482" y="959685"/>
                </a:lnTo>
                <a:lnTo>
                  <a:pt x="1278265" y="955407"/>
                </a:lnTo>
                <a:lnTo>
                  <a:pt x="1340780" y="949506"/>
                </a:lnTo>
                <a:lnTo>
                  <a:pt x="1401911" y="942032"/>
                </a:lnTo>
                <a:lnTo>
                  <a:pt x="1461547" y="933035"/>
                </a:lnTo>
                <a:lnTo>
                  <a:pt x="1519573" y="922565"/>
                </a:lnTo>
                <a:lnTo>
                  <a:pt x="1575875" y="910673"/>
                </a:lnTo>
                <a:lnTo>
                  <a:pt x="1630341" y="897410"/>
                </a:lnTo>
                <a:lnTo>
                  <a:pt x="1682856" y="882825"/>
                </a:lnTo>
                <a:lnTo>
                  <a:pt x="1733307" y="866970"/>
                </a:lnTo>
                <a:lnTo>
                  <a:pt x="1781581" y="849894"/>
                </a:lnTo>
                <a:lnTo>
                  <a:pt x="1827563" y="831648"/>
                </a:lnTo>
                <a:lnTo>
                  <a:pt x="1871140" y="812283"/>
                </a:lnTo>
                <a:lnTo>
                  <a:pt x="1912199" y="791848"/>
                </a:lnTo>
                <a:lnTo>
                  <a:pt x="1950626" y="770395"/>
                </a:lnTo>
                <a:lnTo>
                  <a:pt x="1986308" y="747973"/>
                </a:lnTo>
                <a:lnTo>
                  <a:pt x="2019130" y="724633"/>
                </a:lnTo>
                <a:lnTo>
                  <a:pt x="2048980" y="700426"/>
                </a:lnTo>
                <a:lnTo>
                  <a:pt x="2099306" y="649610"/>
                </a:lnTo>
                <a:lnTo>
                  <a:pt x="2136379" y="595929"/>
                </a:lnTo>
                <a:lnTo>
                  <a:pt x="2159289" y="539786"/>
                </a:lnTo>
                <a:lnTo>
                  <a:pt x="2167128" y="481583"/>
                </a:lnTo>
                <a:lnTo>
                  <a:pt x="2165149" y="452250"/>
                </a:lnTo>
                <a:lnTo>
                  <a:pt x="2149661" y="395027"/>
                </a:lnTo>
                <a:lnTo>
                  <a:pt x="2119556" y="340064"/>
                </a:lnTo>
                <a:lnTo>
                  <a:pt x="2075743" y="287766"/>
                </a:lnTo>
                <a:lnTo>
                  <a:pt x="2019130" y="238534"/>
                </a:lnTo>
                <a:lnTo>
                  <a:pt x="1986308" y="215194"/>
                </a:lnTo>
                <a:lnTo>
                  <a:pt x="1950626" y="192772"/>
                </a:lnTo>
                <a:lnTo>
                  <a:pt x="1912199" y="171319"/>
                </a:lnTo>
                <a:lnTo>
                  <a:pt x="1871140" y="150884"/>
                </a:lnTo>
                <a:lnTo>
                  <a:pt x="1827563" y="131519"/>
                </a:lnTo>
                <a:lnTo>
                  <a:pt x="1781581" y="113273"/>
                </a:lnTo>
                <a:lnTo>
                  <a:pt x="1733307" y="96197"/>
                </a:lnTo>
                <a:lnTo>
                  <a:pt x="1682856" y="80342"/>
                </a:lnTo>
                <a:lnTo>
                  <a:pt x="1630341" y="65757"/>
                </a:lnTo>
                <a:lnTo>
                  <a:pt x="1575875" y="52494"/>
                </a:lnTo>
                <a:lnTo>
                  <a:pt x="1519573" y="40602"/>
                </a:lnTo>
                <a:lnTo>
                  <a:pt x="1461547" y="30132"/>
                </a:lnTo>
                <a:lnTo>
                  <a:pt x="1401911" y="21135"/>
                </a:lnTo>
                <a:lnTo>
                  <a:pt x="1340780" y="13661"/>
                </a:lnTo>
                <a:lnTo>
                  <a:pt x="1278265" y="7760"/>
                </a:lnTo>
                <a:lnTo>
                  <a:pt x="1214482" y="3482"/>
                </a:lnTo>
                <a:lnTo>
                  <a:pt x="1149544" y="879"/>
                </a:lnTo>
                <a:lnTo>
                  <a:pt x="1083564" y="0"/>
                </a:lnTo>
                <a:close/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09705" y="5984240"/>
            <a:ext cx="7372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思维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68329" y="6397244"/>
            <a:ext cx="1421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 panose="020B0604020202020204"/>
                <a:cs typeface="Arial" panose="020B0604020202020204"/>
              </a:rPr>
              <a:t>(Thought/Thinking)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26883" y="2299716"/>
            <a:ext cx="2303780" cy="963930"/>
          </a:xfrm>
          <a:custGeom>
            <a:avLst/>
            <a:gdLst/>
            <a:ahLst/>
            <a:cxnLst/>
            <a:rect l="l" t="t" r="r" b="b"/>
            <a:pathLst>
              <a:path w="2303779" h="963929">
                <a:moveTo>
                  <a:pt x="2303526" y="482345"/>
                </a:moveTo>
                <a:lnTo>
                  <a:pt x="2296305" y="427949"/>
                </a:lnTo>
                <a:lnTo>
                  <a:pt x="2275159" y="375333"/>
                </a:lnTo>
                <a:lnTo>
                  <a:pt x="2240865" y="324822"/>
                </a:lnTo>
                <a:lnTo>
                  <a:pt x="2194196" y="276739"/>
                </a:lnTo>
                <a:lnTo>
                  <a:pt x="2135929" y="231409"/>
                </a:lnTo>
                <a:lnTo>
                  <a:pt x="2102688" y="209878"/>
                </a:lnTo>
                <a:lnTo>
                  <a:pt x="2066838" y="189156"/>
                </a:lnTo>
                <a:lnTo>
                  <a:pt x="2028476" y="169285"/>
                </a:lnTo>
                <a:lnTo>
                  <a:pt x="1987700" y="150304"/>
                </a:lnTo>
                <a:lnTo>
                  <a:pt x="1944605" y="132254"/>
                </a:lnTo>
                <a:lnTo>
                  <a:pt x="1899288" y="115176"/>
                </a:lnTo>
                <a:lnTo>
                  <a:pt x="1851848" y="99110"/>
                </a:lnTo>
                <a:lnTo>
                  <a:pt x="1802380" y="84096"/>
                </a:lnTo>
                <a:lnTo>
                  <a:pt x="1750982" y="70176"/>
                </a:lnTo>
                <a:lnTo>
                  <a:pt x="1697750" y="57389"/>
                </a:lnTo>
                <a:lnTo>
                  <a:pt x="1642781" y="45776"/>
                </a:lnTo>
                <a:lnTo>
                  <a:pt x="1586173" y="35378"/>
                </a:lnTo>
                <a:lnTo>
                  <a:pt x="1528022" y="26235"/>
                </a:lnTo>
                <a:lnTo>
                  <a:pt x="1468425" y="18387"/>
                </a:lnTo>
                <a:lnTo>
                  <a:pt x="1407479" y="11876"/>
                </a:lnTo>
                <a:lnTo>
                  <a:pt x="1345281" y="6741"/>
                </a:lnTo>
                <a:lnTo>
                  <a:pt x="1281928" y="3023"/>
                </a:lnTo>
                <a:lnTo>
                  <a:pt x="1217516" y="762"/>
                </a:lnTo>
                <a:lnTo>
                  <a:pt x="1152144" y="0"/>
                </a:lnTo>
                <a:lnTo>
                  <a:pt x="1086768" y="762"/>
                </a:lnTo>
                <a:lnTo>
                  <a:pt x="1022349" y="3023"/>
                </a:lnTo>
                <a:lnTo>
                  <a:pt x="958983" y="6741"/>
                </a:lnTo>
                <a:lnTo>
                  <a:pt x="896769" y="11876"/>
                </a:lnTo>
                <a:lnTo>
                  <a:pt x="835802" y="18387"/>
                </a:lnTo>
                <a:lnTo>
                  <a:pt x="776181" y="26235"/>
                </a:lnTo>
                <a:lnTo>
                  <a:pt x="718002" y="35378"/>
                </a:lnTo>
                <a:lnTo>
                  <a:pt x="661364" y="45776"/>
                </a:lnTo>
                <a:lnTo>
                  <a:pt x="606363" y="57389"/>
                </a:lnTo>
                <a:lnTo>
                  <a:pt x="553096" y="70176"/>
                </a:lnTo>
                <a:lnTo>
                  <a:pt x="501661" y="84096"/>
                </a:lnTo>
                <a:lnTo>
                  <a:pt x="452156" y="99110"/>
                </a:lnTo>
                <a:lnTo>
                  <a:pt x="404677" y="115176"/>
                </a:lnTo>
                <a:lnTo>
                  <a:pt x="359321" y="132254"/>
                </a:lnTo>
                <a:lnTo>
                  <a:pt x="316187" y="150304"/>
                </a:lnTo>
                <a:lnTo>
                  <a:pt x="275371" y="169285"/>
                </a:lnTo>
                <a:lnTo>
                  <a:pt x="236970" y="189156"/>
                </a:lnTo>
                <a:lnTo>
                  <a:pt x="201083" y="209878"/>
                </a:lnTo>
                <a:lnTo>
                  <a:pt x="167806" y="231409"/>
                </a:lnTo>
                <a:lnTo>
                  <a:pt x="109471" y="276739"/>
                </a:lnTo>
                <a:lnTo>
                  <a:pt x="62745" y="324822"/>
                </a:lnTo>
                <a:lnTo>
                  <a:pt x="28405" y="375333"/>
                </a:lnTo>
                <a:lnTo>
                  <a:pt x="7231" y="427949"/>
                </a:lnTo>
                <a:lnTo>
                  <a:pt x="0" y="482346"/>
                </a:lnTo>
                <a:lnTo>
                  <a:pt x="1824" y="509670"/>
                </a:lnTo>
                <a:lnTo>
                  <a:pt x="16124" y="563080"/>
                </a:lnTo>
                <a:lnTo>
                  <a:pt x="43978" y="614567"/>
                </a:lnTo>
                <a:lnTo>
                  <a:pt x="84608" y="663805"/>
                </a:lnTo>
                <a:lnTo>
                  <a:pt x="137236" y="710469"/>
                </a:lnTo>
                <a:lnTo>
                  <a:pt x="201083" y="754233"/>
                </a:lnTo>
                <a:lnTo>
                  <a:pt x="236970" y="774926"/>
                </a:lnTo>
                <a:lnTo>
                  <a:pt x="275371" y="794772"/>
                </a:lnTo>
                <a:lnTo>
                  <a:pt x="316187" y="813731"/>
                </a:lnTo>
                <a:lnTo>
                  <a:pt x="359321" y="831761"/>
                </a:lnTo>
                <a:lnTo>
                  <a:pt x="404677" y="848822"/>
                </a:lnTo>
                <a:lnTo>
                  <a:pt x="452156" y="864873"/>
                </a:lnTo>
                <a:lnTo>
                  <a:pt x="501661" y="879874"/>
                </a:lnTo>
                <a:lnTo>
                  <a:pt x="553096" y="893785"/>
                </a:lnTo>
                <a:lnTo>
                  <a:pt x="606363" y="906563"/>
                </a:lnTo>
                <a:lnTo>
                  <a:pt x="661364" y="918169"/>
                </a:lnTo>
                <a:lnTo>
                  <a:pt x="718002" y="928562"/>
                </a:lnTo>
                <a:lnTo>
                  <a:pt x="776181" y="937701"/>
                </a:lnTo>
                <a:lnTo>
                  <a:pt x="835802" y="945546"/>
                </a:lnTo>
                <a:lnTo>
                  <a:pt x="896769" y="952055"/>
                </a:lnTo>
                <a:lnTo>
                  <a:pt x="958983" y="957189"/>
                </a:lnTo>
                <a:lnTo>
                  <a:pt x="1022349" y="960907"/>
                </a:lnTo>
                <a:lnTo>
                  <a:pt x="1086768" y="963167"/>
                </a:lnTo>
                <a:lnTo>
                  <a:pt x="1152144" y="963930"/>
                </a:lnTo>
                <a:lnTo>
                  <a:pt x="1217516" y="963167"/>
                </a:lnTo>
                <a:lnTo>
                  <a:pt x="1281928" y="960907"/>
                </a:lnTo>
                <a:lnTo>
                  <a:pt x="1345281" y="957189"/>
                </a:lnTo>
                <a:lnTo>
                  <a:pt x="1407479" y="952055"/>
                </a:lnTo>
                <a:lnTo>
                  <a:pt x="1468425" y="945546"/>
                </a:lnTo>
                <a:lnTo>
                  <a:pt x="1528022" y="937701"/>
                </a:lnTo>
                <a:lnTo>
                  <a:pt x="1586173" y="928562"/>
                </a:lnTo>
                <a:lnTo>
                  <a:pt x="1642781" y="918169"/>
                </a:lnTo>
                <a:lnTo>
                  <a:pt x="1697750" y="906563"/>
                </a:lnTo>
                <a:lnTo>
                  <a:pt x="1750982" y="893785"/>
                </a:lnTo>
                <a:lnTo>
                  <a:pt x="1802380" y="879874"/>
                </a:lnTo>
                <a:lnTo>
                  <a:pt x="1851848" y="864873"/>
                </a:lnTo>
                <a:lnTo>
                  <a:pt x="1899288" y="848822"/>
                </a:lnTo>
                <a:lnTo>
                  <a:pt x="1944605" y="831761"/>
                </a:lnTo>
                <a:lnTo>
                  <a:pt x="1987700" y="813731"/>
                </a:lnTo>
                <a:lnTo>
                  <a:pt x="2028476" y="794772"/>
                </a:lnTo>
                <a:lnTo>
                  <a:pt x="2066838" y="774926"/>
                </a:lnTo>
                <a:lnTo>
                  <a:pt x="2102688" y="754233"/>
                </a:lnTo>
                <a:lnTo>
                  <a:pt x="2135929" y="732734"/>
                </a:lnTo>
                <a:lnTo>
                  <a:pt x="2194196" y="687479"/>
                </a:lnTo>
                <a:lnTo>
                  <a:pt x="2240865" y="639488"/>
                </a:lnTo>
                <a:lnTo>
                  <a:pt x="2275159" y="589084"/>
                </a:lnTo>
                <a:lnTo>
                  <a:pt x="2296305" y="536595"/>
                </a:lnTo>
                <a:lnTo>
                  <a:pt x="2303526" y="48234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126883" y="2299716"/>
            <a:ext cx="2303780" cy="963930"/>
          </a:xfrm>
          <a:custGeom>
            <a:avLst/>
            <a:gdLst/>
            <a:ahLst/>
            <a:cxnLst/>
            <a:rect l="l" t="t" r="r" b="b"/>
            <a:pathLst>
              <a:path w="2303779" h="963929">
                <a:moveTo>
                  <a:pt x="1152144" y="0"/>
                </a:moveTo>
                <a:lnTo>
                  <a:pt x="1086768" y="762"/>
                </a:lnTo>
                <a:lnTo>
                  <a:pt x="1022349" y="3023"/>
                </a:lnTo>
                <a:lnTo>
                  <a:pt x="958983" y="6741"/>
                </a:lnTo>
                <a:lnTo>
                  <a:pt x="896769" y="11876"/>
                </a:lnTo>
                <a:lnTo>
                  <a:pt x="835802" y="18387"/>
                </a:lnTo>
                <a:lnTo>
                  <a:pt x="776181" y="26235"/>
                </a:lnTo>
                <a:lnTo>
                  <a:pt x="718002" y="35378"/>
                </a:lnTo>
                <a:lnTo>
                  <a:pt x="661364" y="45776"/>
                </a:lnTo>
                <a:lnTo>
                  <a:pt x="606363" y="57389"/>
                </a:lnTo>
                <a:lnTo>
                  <a:pt x="553096" y="70176"/>
                </a:lnTo>
                <a:lnTo>
                  <a:pt x="501661" y="84096"/>
                </a:lnTo>
                <a:lnTo>
                  <a:pt x="452156" y="99110"/>
                </a:lnTo>
                <a:lnTo>
                  <a:pt x="404677" y="115176"/>
                </a:lnTo>
                <a:lnTo>
                  <a:pt x="359321" y="132254"/>
                </a:lnTo>
                <a:lnTo>
                  <a:pt x="316187" y="150304"/>
                </a:lnTo>
                <a:lnTo>
                  <a:pt x="275371" y="169285"/>
                </a:lnTo>
                <a:lnTo>
                  <a:pt x="236970" y="189156"/>
                </a:lnTo>
                <a:lnTo>
                  <a:pt x="201083" y="209878"/>
                </a:lnTo>
                <a:lnTo>
                  <a:pt x="167806" y="231409"/>
                </a:lnTo>
                <a:lnTo>
                  <a:pt x="109471" y="276739"/>
                </a:lnTo>
                <a:lnTo>
                  <a:pt x="62745" y="324822"/>
                </a:lnTo>
                <a:lnTo>
                  <a:pt x="28405" y="375333"/>
                </a:lnTo>
                <a:lnTo>
                  <a:pt x="7231" y="427949"/>
                </a:lnTo>
                <a:lnTo>
                  <a:pt x="0" y="482346"/>
                </a:lnTo>
                <a:lnTo>
                  <a:pt x="1824" y="509670"/>
                </a:lnTo>
                <a:lnTo>
                  <a:pt x="16124" y="563080"/>
                </a:lnTo>
                <a:lnTo>
                  <a:pt x="43978" y="614567"/>
                </a:lnTo>
                <a:lnTo>
                  <a:pt x="84608" y="663805"/>
                </a:lnTo>
                <a:lnTo>
                  <a:pt x="137236" y="710469"/>
                </a:lnTo>
                <a:lnTo>
                  <a:pt x="201083" y="754233"/>
                </a:lnTo>
                <a:lnTo>
                  <a:pt x="236970" y="774926"/>
                </a:lnTo>
                <a:lnTo>
                  <a:pt x="275371" y="794772"/>
                </a:lnTo>
                <a:lnTo>
                  <a:pt x="316187" y="813731"/>
                </a:lnTo>
                <a:lnTo>
                  <a:pt x="359321" y="831761"/>
                </a:lnTo>
                <a:lnTo>
                  <a:pt x="404677" y="848822"/>
                </a:lnTo>
                <a:lnTo>
                  <a:pt x="452156" y="864873"/>
                </a:lnTo>
                <a:lnTo>
                  <a:pt x="501661" y="879874"/>
                </a:lnTo>
                <a:lnTo>
                  <a:pt x="553096" y="893785"/>
                </a:lnTo>
                <a:lnTo>
                  <a:pt x="606363" y="906563"/>
                </a:lnTo>
                <a:lnTo>
                  <a:pt x="661364" y="918169"/>
                </a:lnTo>
                <a:lnTo>
                  <a:pt x="718002" y="928562"/>
                </a:lnTo>
                <a:lnTo>
                  <a:pt x="776181" y="937701"/>
                </a:lnTo>
                <a:lnTo>
                  <a:pt x="835802" y="945546"/>
                </a:lnTo>
                <a:lnTo>
                  <a:pt x="896769" y="952055"/>
                </a:lnTo>
                <a:lnTo>
                  <a:pt x="958983" y="957189"/>
                </a:lnTo>
                <a:lnTo>
                  <a:pt x="1022349" y="960907"/>
                </a:lnTo>
                <a:lnTo>
                  <a:pt x="1086768" y="963167"/>
                </a:lnTo>
                <a:lnTo>
                  <a:pt x="1152144" y="963930"/>
                </a:lnTo>
                <a:lnTo>
                  <a:pt x="1217516" y="963167"/>
                </a:lnTo>
                <a:lnTo>
                  <a:pt x="1281928" y="960907"/>
                </a:lnTo>
                <a:lnTo>
                  <a:pt x="1345281" y="957189"/>
                </a:lnTo>
                <a:lnTo>
                  <a:pt x="1407479" y="952055"/>
                </a:lnTo>
                <a:lnTo>
                  <a:pt x="1468425" y="945546"/>
                </a:lnTo>
                <a:lnTo>
                  <a:pt x="1528022" y="937701"/>
                </a:lnTo>
                <a:lnTo>
                  <a:pt x="1586173" y="928562"/>
                </a:lnTo>
                <a:lnTo>
                  <a:pt x="1642781" y="918169"/>
                </a:lnTo>
                <a:lnTo>
                  <a:pt x="1697750" y="906563"/>
                </a:lnTo>
                <a:lnTo>
                  <a:pt x="1750982" y="893785"/>
                </a:lnTo>
                <a:lnTo>
                  <a:pt x="1802380" y="879874"/>
                </a:lnTo>
                <a:lnTo>
                  <a:pt x="1851848" y="864873"/>
                </a:lnTo>
                <a:lnTo>
                  <a:pt x="1899288" y="848822"/>
                </a:lnTo>
                <a:lnTo>
                  <a:pt x="1944605" y="831761"/>
                </a:lnTo>
                <a:lnTo>
                  <a:pt x="1987700" y="813731"/>
                </a:lnTo>
                <a:lnTo>
                  <a:pt x="2028476" y="794772"/>
                </a:lnTo>
                <a:lnTo>
                  <a:pt x="2066838" y="774926"/>
                </a:lnTo>
                <a:lnTo>
                  <a:pt x="2102688" y="754233"/>
                </a:lnTo>
                <a:lnTo>
                  <a:pt x="2135929" y="732734"/>
                </a:lnTo>
                <a:lnTo>
                  <a:pt x="2194196" y="687479"/>
                </a:lnTo>
                <a:lnTo>
                  <a:pt x="2240865" y="639488"/>
                </a:lnTo>
                <a:lnTo>
                  <a:pt x="2275159" y="589084"/>
                </a:lnTo>
                <a:lnTo>
                  <a:pt x="2296305" y="536595"/>
                </a:lnTo>
                <a:lnTo>
                  <a:pt x="2303526" y="482345"/>
                </a:lnTo>
                <a:lnTo>
                  <a:pt x="2301704" y="454945"/>
                </a:lnTo>
                <a:lnTo>
                  <a:pt x="2287424" y="401398"/>
                </a:lnTo>
                <a:lnTo>
                  <a:pt x="2259607" y="349794"/>
                </a:lnTo>
                <a:lnTo>
                  <a:pt x="2219029" y="300457"/>
                </a:lnTo>
                <a:lnTo>
                  <a:pt x="2166464" y="253710"/>
                </a:lnTo>
                <a:lnTo>
                  <a:pt x="2102688" y="209878"/>
                </a:lnTo>
                <a:lnTo>
                  <a:pt x="2066838" y="189156"/>
                </a:lnTo>
                <a:lnTo>
                  <a:pt x="2028476" y="169285"/>
                </a:lnTo>
                <a:lnTo>
                  <a:pt x="1987700" y="150304"/>
                </a:lnTo>
                <a:lnTo>
                  <a:pt x="1944605" y="132254"/>
                </a:lnTo>
                <a:lnTo>
                  <a:pt x="1899288" y="115176"/>
                </a:lnTo>
                <a:lnTo>
                  <a:pt x="1851848" y="99110"/>
                </a:lnTo>
                <a:lnTo>
                  <a:pt x="1802380" y="84096"/>
                </a:lnTo>
                <a:lnTo>
                  <a:pt x="1750982" y="70176"/>
                </a:lnTo>
                <a:lnTo>
                  <a:pt x="1697750" y="57389"/>
                </a:lnTo>
                <a:lnTo>
                  <a:pt x="1642781" y="45776"/>
                </a:lnTo>
                <a:lnTo>
                  <a:pt x="1586173" y="35378"/>
                </a:lnTo>
                <a:lnTo>
                  <a:pt x="1528022" y="26235"/>
                </a:lnTo>
                <a:lnTo>
                  <a:pt x="1468425" y="18387"/>
                </a:lnTo>
                <a:lnTo>
                  <a:pt x="1407479" y="11876"/>
                </a:lnTo>
                <a:lnTo>
                  <a:pt x="1345281" y="6741"/>
                </a:lnTo>
                <a:lnTo>
                  <a:pt x="1281928" y="3023"/>
                </a:lnTo>
                <a:lnTo>
                  <a:pt x="1217516" y="762"/>
                </a:lnTo>
                <a:lnTo>
                  <a:pt x="1152144" y="0"/>
                </a:lnTo>
                <a:close/>
              </a:path>
            </a:pathLst>
          </a:custGeom>
          <a:ln w="9525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1911229" y="2475992"/>
            <a:ext cx="737235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能力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521085" y="2888996"/>
            <a:ext cx="151638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 panose="020B0604020202020204"/>
                <a:cs typeface="Arial" panose="020B0604020202020204"/>
              </a:rPr>
              <a:t>(Ability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&amp;</a:t>
            </a:r>
            <a:r>
              <a:rPr sz="12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latin typeface="Arial" panose="020B0604020202020204"/>
                <a:cs typeface="Arial" panose="020B0604020202020204"/>
              </a:rPr>
              <a:t>Capability)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306459" y="5017770"/>
            <a:ext cx="1905" cy="782955"/>
          </a:xfrm>
          <a:custGeom>
            <a:avLst/>
            <a:gdLst/>
            <a:ahLst/>
            <a:cxnLst/>
            <a:rect l="l" t="t" r="r" b="b"/>
            <a:pathLst>
              <a:path w="1905" h="782954">
                <a:moveTo>
                  <a:pt x="1524" y="782574"/>
                </a:moveTo>
                <a:lnTo>
                  <a:pt x="0" y="0"/>
                </a:lnTo>
              </a:path>
            </a:pathLst>
          </a:custGeom>
          <a:ln w="38100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306459" y="3236976"/>
            <a:ext cx="0" cy="809625"/>
          </a:xfrm>
          <a:custGeom>
            <a:avLst/>
            <a:gdLst/>
            <a:ahLst/>
            <a:cxnLst/>
            <a:rect l="l" t="t" r="r" b="b"/>
            <a:pathLst>
              <a:path h="809625">
                <a:moveTo>
                  <a:pt x="0" y="809244"/>
                </a:moveTo>
                <a:lnTo>
                  <a:pt x="0" y="0"/>
                </a:lnTo>
              </a:path>
            </a:pathLst>
          </a:custGeom>
          <a:ln w="38100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1101737" y="4044696"/>
            <a:ext cx="2353310" cy="963930"/>
          </a:xfrm>
          <a:custGeom>
            <a:avLst/>
            <a:gdLst/>
            <a:ahLst/>
            <a:cxnLst/>
            <a:rect l="l" t="t" r="r" b="b"/>
            <a:pathLst>
              <a:path w="2353310" h="963929">
                <a:moveTo>
                  <a:pt x="2353056" y="481583"/>
                </a:moveTo>
                <a:lnTo>
                  <a:pt x="2345675" y="427334"/>
                </a:lnTo>
                <a:lnTo>
                  <a:pt x="2324061" y="374845"/>
                </a:lnTo>
                <a:lnTo>
                  <a:pt x="2289008" y="324441"/>
                </a:lnTo>
                <a:lnTo>
                  <a:pt x="2241308" y="276450"/>
                </a:lnTo>
                <a:lnTo>
                  <a:pt x="2181756" y="231195"/>
                </a:lnTo>
                <a:lnTo>
                  <a:pt x="2147783" y="209696"/>
                </a:lnTo>
                <a:lnTo>
                  <a:pt x="2111145" y="189003"/>
                </a:lnTo>
                <a:lnTo>
                  <a:pt x="2071939" y="169157"/>
                </a:lnTo>
                <a:lnTo>
                  <a:pt x="2030267" y="150198"/>
                </a:lnTo>
                <a:lnTo>
                  <a:pt x="1986226" y="132168"/>
                </a:lnTo>
                <a:lnTo>
                  <a:pt x="1939916" y="115107"/>
                </a:lnTo>
                <a:lnTo>
                  <a:pt x="1891437" y="99056"/>
                </a:lnTo>
                <a:lnTo>
                  <a:pt x="1840886" y="84055"/>
                </a:lnTo>
                <a:lnTo>
                  <a:pt x="1788364" y="70144"/>
                </a:lnTo>
                <a:lnTo>
                  <a:pt x="1733970" y="57366"/>
                </a:lnTo>
                <a:lnTo>
                  <a:pt x="1677802" y="45760"/>
                </a:lnTo>
                <a:lnTo>
                  <a:pt x="1619961" y="35367"/>
                </a:lnTo>
                <a:lnTo>
                  <a:pt x="1560545" y="26228"/>
                </a:lnTo>
                <a:lnTo>
                  <a:pt x="1499652" y="18383"/>
                </a:lnTo>
                <a:lnTo>
                  <a:pt x="1437384" y="11874"/>
                </a:lnTo>
                <a:lnTo>
                  <a:pt x="1373838" y="6740"/>
                </a:lnTo>
                <a:lnTo>
                  <a:pt x="1309114" y="3022"/>
                </a:lnTo>
                <a:lnTo>
                  <a:pt x="1243311" y="762"/>
                </a:lnTo>
                <a:lnTo>
                  <a:pt x="1176528" y="0"/>
                </a:lnTo>
                <a:lnTo>
                  <a:pt x="1109744" y="762"/>
                </a:lnTo>
                <a:lnTo>
                  <a:pt x="1043941" y="3022"/>
                </a:lnTo>
                <a:lnTo>
                  <a:pt x="979217" y="6740"/>
                </a:lnTo>
                <a:lnTo>
                  <a:pt x="915671" y="11874"/>
                </a:lnTo>
                <a:lnTo>
                  <a:pt x="853403" y="18383"/>
                </a:lnTo>
                <a:lnTo>
                  <a:pt x="792510" y="26228"/>
                </a:lnTo>
                <a:lnTo>
                  <a:pt x="733094" y="35367"/>
                </a:lnTo>
                <a:lnTo>
                  <a:pt x="675253" y="45760"/>
                </a:lnTo>
                <a:lnTo>
                  <a:pt x="619085" y="57366"/>
                </a:lnTo>
                <a:lnTo>
                  <a:pt x="564691" y="70144"/>
                </a:lnTo>
                <a:lnTo>
                  <a:pt x="512169" y="84055"/>
                </a:lnTo>
                <a:lnTo>
                  <a:pt x="461618" y="99056"/>
                </a:lnTo>
                <a:lnTo>
                  <a:pt x="413139" y="115107"/>
                </a:lnTo>
                <a:lnTo>
                  <a:pt x="366829" y="132168"/>
                </a:lnTo>
                <a:lnTo>
                  <a:pt x="322788" y="150198"/>
                </a:lnTo>
                <a:lnTo>
                  <a:pt x="281116" y="169157"/>
                </a:lnTo>
                <a:lnTo>
                  <a:pt x="241910" y="189003"/>
                </a:lnTo>
                <a:lnTo>
                  <a:pt x="205272" y="209696"/>
                </a:lnTo>
                <a:lnTo>
                  <a:pt x="171299" y="231195"/>
                </a:lnTo>
                <a:lnTo>
                  <a:pt x="140091" y="253460"/>
                </a:lnTo>
                <a:lnTo>
                  <a:pt x="86366" y="300124"/>
                </a:lnTo>
                <a:lnTo>
                  <a:pt x="44890" y="349362"/>
                </a:lnTo>
                <a:lnTo>
                  <a:pt x="16458" y="400849"/>
                </a:lnTo>
                <a:lnTo>
                  <a:pt x="1861" y="454259"/>
                </a:lnTo>
                <a:lnTo>
                  <a:pt x="0" y="481584"/>
                </a:lnTo>
                <a:lnTo>
                  <a:pt x="1861" y="508911"/>
                </a:lnTo>
                <a:lnTo>
                  <a:pt x="16458" y="562341"/>
                </a:lnTo>
                <a:lnTo>
                  <a:pt x="44890" y="613865"/>
                </a:lnTo>
                <a:lnTo>
                  <a:pt x="86366" y="663155"/>
                </a:lnTo>
                <a:lnTo>
                  <a:pt x="140091" y="709882"/>
                </a:lnTo>
                <a:lnTo>
                  <a:pt x="171299" y="732181"/>
                </a:lnTo>
                <a:lnTo>
                  <a:pt x="205272" y="753717"/>
                </a:lnTo>
                <a:lnTo>
                  <a:pt x="241910" y="774448"/>
                </a:lnTo>
                <a:lnTo>
                  <a:pt x="281116" y="794332"/>
                </a:lnTo>
                <a:lnTo>
                  <a:pt x="322788" y="813330"/>
                </a:lnTo>
                <a:lnTo>
                  <a:pt x="366829" y="831399"/>
                </a:lnTo>
                <a:lnTo>
                  <a:pt x="413139" y="848500"/>
                </a:lnTo>
                <a:lnTo>
                  <a:pt x="461618" y="864590"/>
                </a:lnTo>
                <a:lnTo>
                  <a:pt x="512169" y="879629"/>
                </a:lnTo>
                <a:lnTo>
                  <a:pt x="564691" y="893575"/>
                </a:lnTo>
                <a:lnTo>
                  <a:pt x="619085" y="906388"/>
                </a:lnTo>
                <a:lnTo>
                  <a:pt x="675253" y="918027"/>
                </a:lnTo>
                <a:lnTo>
                  <a:pt x="733094" y="928450"/>
                </a:lnTo>
                <a:lnTo>
                  <a:pt x="792510" y="937617"/>
                </a:lnTo>
                <a:lnTo>
                  <a:pt x="853403" y="945486"/>
                </a:lnTo>
                <a:lnTo>
                  <a:pt x="915671" y="952016"/>
                </a:lnTo>
                <a:lnTo>
                  <a:pt x="979217" y="957167"/>
                </a:lnTo>
                <a:lnTo>
                  <a:pt x="1043941" y="960896"/>
                </a:lnTo>
                <a:lnTo>
                  <a:pt x="1109744" y="963164"/>
                </a:lnTo>
                <a:lnTo>
                  <a:pt x="1176528" y="963930"/>
                </a:lnTo>
                <a:lnTo>
                  <a:pt x="1243311" y="963164"/>
                </a:lnTo>
                <a:lnTo>
                  <a:pt x="1309114" y="960896"/>
                </a:lnTo>
                <a:lnTo>
                  <a:pt x="1373838" y="957167"/>
                </a:lnTo>
                <a:lnTo>
                  <a:pt x="1437384" y="952016"/>
                </a:lnTo>
                <a:lnTo>
                  <a:pt x="1499652" y="945486"/>
                </a:lnTo>
                <a:lnTo>
                  <a:pt x="1560545" y="937617"/>
                </a:lnTo>
                <a:lnTo>
                  <a:pt x="1619961" y="928450"/>
                </a:lnTo>
                <a:lnTo>
                  <a:pt x="1677802" y="918027"/>
                </a:lnTo>
                <a:lnTo>
                  <a:pt x="1733970" y="906388"/>
                </a:lnTo>
                <a:lnTo>
                  <a:pt x="1788364" y="893575"/>
                </a:lnTo>
                <a:lnTo>
                  <a:pt x="1840886" y="879629"/>
                </a:lnTo>
                <a:lnTo>
                  <a:pt x="1891437" y="864590"/>
                </a:lnTo>
                <a:lnTo>
                  <a:pt x="1939916" y="848500"/>
                </a:lnTo>
                <a:lnTo>
                  <a:pt x="1986226" y="831399"/>
                </a:lnTo>
                <a:lnTo>
                  <a:pt x="2030267" y="813330"/>
                </a:lnTo>
                <a:lnTo>
                  <a:pt x="2071939" y="794332"/>
                </a:lnTo>
                <a:lnTo>
                  <a:pt x="2111145" y="774448"/>
                </a:lnTo>
                <a:lnTo>
                  <a:pt x="2147783" y="753717"/>
                </a:lnTo>
                <a:lnTo>
                  <a:pt x="2181756" y="732181"/>
                </a:lnTo>
                <a:lnTo>
                  <a:pt x="2212964" y="709882"/>
                </a:lnTo>
                <a:lnTo>
                  <a:pt x="2266689" y="663155"/>
                </a:lnTo>
                <a:lnTo>
                  <a:pt x="2308165" y="613865"/>
                </a:lnTo>
                <a:lnTo>
                  <a:pt x="2336597" y="562341"/>
                </a:lnTo>
                <a:lnTo>
                  <a:pt x="2351194" y="508911"/>
                </a:lnTo>
                <a:lnTo>
                  <a:pt x="2353056" y="4815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101737" y="4044696"/>
            <a:ext cx="2353310" cy="963930"/>
          </a:xfrm>
          <a:custGeom>
            <a:avLst/>
            <a:gdLst/>
            <a:ahLst/>
            <a:cxnLst/>
            <a:rect l="l" t="t" r="r" b="b"/>
            <a:pathLst>
              <a:path w="2353310" h="963929">
                <a:moveTo>
                  <a:pt x="1176528" y="0"/>
                </a:moveTo>
                <a:lnTo>
                  <a:pt x="1109744" y="762"/>
                </a:lnTo>
                <a:lnTo>
                  <a:pt x="1043941" y="3022"/>
                </a:lnTo>
                <a:lnTo>
                  <a:pt x="979217" y="6740"/>
                </a:lnTo>
                <a:lnTo>
                  <a:pt x="915671" y="11874"/>
                </a:lnTo>
                <a:lnTo>
                  <a:pt x="853403" y="18383"/>
                </a:lnTo>
                <a:lnTo>
                  <a:pt x="792510" y="26228"/>
                </a:lnTo>
                <a:lnTo>
                  <a:pt x="733094" y="35367"/>
                </a:lnTo>
                <a:lnTo>
                  <a:pt x="675253" y="45760"/>
                </a:lnTo>
                <a:lnTo>
                  <a:pt x="619085" y="57366"/>
                </a:lnTo>
                <a:lnTo>
                  <a:pt x="564691" y="70144"/>
                </a:lnTo>
                <a:lnTo>
                  <a:pt x="512169" y="84055"/>
                </a:lnTo>
                <a:lnTo>
                  <a:pt x="461618" y="99056"/>
                </a:lnTo>
                <a:lnTo>
                  <a:pt x="413139" y="115107"/>
                </a:lnTo>
                <a:lnTo>
                  <a:pt x="366829" y="132168"/>
                </a:lnTo>
                <a:lnTo>
                  <a:pt x="322788" y="150198"/>
                </a:lnTo>
                <a:lnTo>
                  <a:pt x="281116" y="169157"/>
                </a:lnTo>
                <a:lnTo>
                  <a:pt x="241910" y="189003"/>
                </a:lnTo>
                <a:lnTo>
                  <a:pt x="205272" y="209696"/>
                </a:lnTo>
                <a:lnTo>
                  <a:pt x="171299" y="231195"/>
                </a:lnTo>
                <a:lnTo>
                  <a:pt x="140091" y="253460"/>
                </a:lnTo>
                <a:lnTo>
                  <a:pt x="86366" y="300124"/>
                </a:lnTo>
                <a:lnTo>
                  <a:pt x="44890" y="349362"/>
                </a:lnTo>
                <a:lnTo>
                  <a:pt x="16458" y="400849"/>
                </a:lnTo>
                <a:lnTo>
                  <a:pt x="1861" y="454259"/>
                </a:lnTo>
                <a:lnTo>
                  <a:pt x="0" y="481584"/>
                </a:lnTo>
                <a:lnTo>
                  <a:pt x="1861" y="508911"/>
                </a:lnTo>
                <a:lnTo>
                  <a:pt x="16458" y="562341"/>
                </a:lnTo>
                <a:lnTo>
                  <a:pt x="44890" y="613865"/>
                </a:lnTo>
                <a:lnTo>
                  <a:pt x="86366" y="663155"/>
                </a:lnTo>
                <a:lnTo>
                  <a:pt x="140091" y="709882"/>
                </a:lnTo>
                <a:lnTo>
                  <a:pt x="171299" y="732181"/>
                </a:lnTo>
                <a:lnTo>
                  <a:pt x="205272" y="753717"/>
                </a:lnTo>
                <a:lnTo>
                  <a:pt x="241910" y="774448"/>
                </a:lnTo>
                <a:lnTo>
                  <a:pt x="281116" y="794332"/>
                </a:lnTo>
                <a:lnTo>
                  <a:pt x="322788" y="813330"/>
                </a:lnTo>
                <a:lnTo>
                  <a:pt x="366829" y="831399"/>
                </a:lnTo>
                <a:lnTo>
                  <a:pt x="413139" y="848500"/>
                </a:lnTo>
                <a:lnTo>
                  <a:pt x="461618" y="864590"/>
                </a:lnTo>
                <a:lnTo>
                  <a:pt x="512169" y="879629"/>
                </a:lnTo>
                <a:lnTo>
                  <a:pt x="564691" y="893575"/>
                </a:lnTo>
                <a:lnTo>
                  <a:pt x="619085" y="906388"/>
                </a:lnTo>
                <a:lnTo>
                  <a:pt x="675253" y="918027"/>
                </a:lnTo>
                <a:lnTo>
                  <a:pt x="733094" y="928450"/>
                </a:lnTo>
                <a:lnTo>
                  <a:pt x="792510" y="937617"/>
                </a:lnTo>
                <a:lnTo>
                  <a:pt x="853403" y="945486"/>
                </a:lnTo>
                <a:lnTo>
                  <a:pt x="915671" y="952016"/>
                </a:lnTo>
                <a:lnTo>
                  <a:pt x="979217" y="957167"/>
                </a:lnTo>
                <a:lnTo>
                  <a:pt x="1043941" y="960896"/>
                </a:lnTo>
                <a:lnTo>
                  <a:pt x="1109744" y="963164"/>
                </a:lnTo>
                <a:lnTo>
                  <a:pt x="1176528" y="963930"/>
                </a:lnTo>
                <a:lnTo>
                  <a:pt x="1243311" y="963164"/>
                </a:lnTo>
                <a:lnTo>
                  <a:pt x="1309114" y="960896"/>
                </a:lnTo>
                <a:lnTo>
                  <a:pt x="1373838" y="957167"/>
                </a:lnTo>
                <a:lnTo>
                  <a:pt x="1437384" y="952016"/>
                </a:lnTo>
                <a:lnTo>
                  <a:pt x="1499652" y="945486"/>
                </a:lnTo>
                <a:lnTo>
                  <a:pt x="1560545" y="937617"/>
                </a:lnTo>
                <a:lnTo>
                  <a:pt x="1619961" y="928450"/>
                </a:lnTo>
                <a:lnTo>
                  <a:pt x="1677802" y="918027"/>
                </a:lnTo>
                <a:lnTo>
                  <a:pt x="1733970" y="906388"/>
                </a:lnTo>
                <a:lnTo>
                  <a:pt x="1788364" y="893575"/>
                </a:lnTo>
                <a:lnTo>
                  <a:pt x="1840886" y="879629"/>
                </a:lnTo>
                <a:lnTo>
                  <a:pt x="1891437" y="864590"/>
                </a:lnTo>
                <a:lnTo>
                  <a:pt x="1939916" y="848500"/>
                </a:lnTo>
                <a:lnTo>
                  <a:pt x="1986226" y="831399"/>
                </a:lnTo>
                <a:lnTo>
                  <a:pt x="2030267" y="813330"/>
                </a:lnTo>
                <a:lnTo>
                  <a:pt x="2071939" y="794332"/>
                </a:lnTo>
                <a:lnTo>
                  <a:pt x="2111145" y="774448"/>
                </a:lnTo>
                <a:lnTo>
                  <a:pt x="2147783" y="753717"/>
                </a:lnTo>
                <a:lnTo>
                  <a:pt x="2181756" y="732181"/>
                </a:lnTo>
                <a:lnTo>
                  <a:pt x="2212964" y="709882"/>
                </a:lnTo>
                <a:lnTo>
                  <a:pt x="2266689" y="663155"/>
                </a:lnTo>
                <a:lnTo>
                  <a:pt x="2308165" y="613865"/>
                </a:lnTo>
                <a:lnTo>
                  <a:pt x="2336597" y="562341"/>
                </a:lnTo>
                <a:lnTo>
                  <a:pt x="2351194" y="508911"/>
                </a:lnTo>
                <a:lnTo>
                  <a:pt x="2353056" y="481583"/>
                </a:lnTo>
                <a:lnTo>
                  <a:pt x="2351194" y="454259"/>
                </a:lnTo>
                <a:lnTo>
                  <a:pt x="2336597" y="400849"/>
                </a:lnTo>
                <a:lnTo>
                  <a:pt x="2308165" y="349362"/>
                </a:lnTo>
                <a:lnTo>
                  <a:pt x="2266689" y="300124"/>
                </a:lnTo>
                <a:lnTo>
                  <a:pt x="2212964" y="253460"/>
                </a:lnTo>
                <a:lnTo>
                  <a:pt x="2181756" y="231195"/>
                </a:lnTo>
                <a:lnTo>
                  <a:pt x="2147783" y="209696"/>
                </a:lnTo>
                <a:lnTo>
                  <a:pt x="2111145" y="189003"/>
                </a:lnTo>
                <a:lnTo>
                  <a:pt x="2071939" y="169157"/>
                </a:lnTo>
                <a:lnTo>
                  <a:pt x="2030267" y="150198"/>
                </a:lnTo>
                <a:lnTo>
                  <a:pt x="1986226" y="132168"/>
                </a:lnTo>
                <a:lnTo>
                  <a:pt x="1939916" y="115107"/>
                </a:lnTo>
                <a:lnTo>
                  <a:pt x="1891437" y="99056"/>
                </a:lnTo>
                <a:lnTo>
                  <a:pt x="1840886" y="84055"/>
                </a:lnTo>
                <a:lnTo>
                  <a:pt x="1788364" y="70144"/>
                </a:lnTo>
                <a:lnTo>
                  <a:pt x="1733970" y="57366"/>
                </a:lnTo>
                <a:lnTo>
                  <a:pt x="1677802" y="45760"/>
                </a:lnTo>
                <a:lnTo>
                  <a:pt x="1619961" y="35367"/>
                </a:lnTo>
                <a:lnTo>
                  <a:pt x="1560545" y="26228"/>
                </a:lnTo>
                <a:lnTo>
                  <a:pt x="1499652" y="18383"/>
                </a:lnTo>
                <a:lnTo>
                  <a:pt x="1437384" y="11874"/>
                </a:lnTo>
                <a:lnTo>
                  <a:pt x="1373838" y="6740"/>
                </a:lnTo>
                <a:lnTo>
                  <a:pt x="1309114" y="3022"/>
                </a:lnTo>
                <a:lnTo>
                  <a:pt x="1243311" y="762"/>
                </a:lnTo>
                <a:lnTo>
                  <a:pt x="1176528" y="0"/>
                </a:lnTo>
                <a:close/>
              </a:path>
            </a:pathLst>
          </a:custGeom>
          <a:ln w="95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1505083" y="4200397"/>
            <a:ext cx="1546860" cy="4527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知</a:t>
            </a:r>
            <a:r>
              <a:rPr sz="2800" b="1" spc="-20" dirty="0">
                <a:latin typeface="宋体" panose="02010600030101010101" pitchFamily="2" charset="-122"/>
                <a:cs typeface="宋体" panose="02010600030101010101" pitchFamily="2" charset="-122"/>
              </a:rPr>
              <a:t>识</a:t>
            </a:r>
            <a:r>
              <a:rPr sz="2800" b="1" spc="-5" dirty="0">
                <a:latin typeface="Arial" panose="020B0604020202020204"/>
                <a:cs typeface="Arial" panose="020B0604020202020204"/>
              </a:rPr>
              <a:t>/</a:t>
            </a:r>
            <a:r>
              <a:rPr sz="2800" b="1" spc="-10" dirty="0">
                <a:latin typeface="宋体" panose="02010600030101010101" pitchFamily="2" charset="-122"/>
                <a:cs typeface="宋体" panose="02010600030101010101" pitchFamily="2" charset="-122"/>
              </a:rPr>
              <a:t>技能</a:t>
            </a:r>
            <a:endParaRPr sz="28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654435" y="4633214"/>
            <a:ext cx="12477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Arial" panose="020B0604020202020204"/>
                <a:cs typeface="Arial" panose="020B0604020202020204"/>
              </a:rPr>
              <a:t>(Technique/Skill)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669163" y="2553715"/>
            <a:ext cx="99250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&amp;</a:t>
            </a:r>
            <a:r>
              <a:rPr sz="1200" b="1" spc="-80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Expansion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3592830" y="1226820"/>
            <a:ext cx="5250815" cy="11677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731645">
              <a:lnSpc>
                <a:spcPct val="100000"/>
              </a:lnSpc>
              <a:spcBef>
                <a:spcPts val="100"/>
              </a:spcBef>
            </a:pPr>
            <a:r>
              <a:rPr lang="en-US" sz="1800" b="1" dirty="0">
                <a:latin typeface="微软雅黑" panose="020B0503020204020204" charset="-122"/>
                <a:cs typeface="微软雅黑" panose="020B0503020204020204" charset="-122"/>
              </a:rPr>
              <a:t>     </a:t>
            </a: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知识深化与视野拓展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731645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     宽度---知识面，前沿性 </a:t>
            </a:r>
            <a:endParaRPr sz="18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731645" marR="5080">
              <a:lnSpc>
                <a:spcPct val="100000"/>
              </a:lnSpc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     深度---贯通性，深入性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marR="2338070">
              <a:lnSpc>
                <a:spcPct val="100000"/>
              </a:lnSpc>
              <a:spcBef>
                <a:spcPts val="1090"/>
              </a:spcBef>
            </a:pPr>
            <a:r>
              <a:rPr sz="12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知识深化与视野拓展-了解  Knowledge</a:t>
            </a:r>
            <a:r>
              <a:rPr sz="1200" b="1" spc="-5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2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Deepening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653161" y="4121150"/>
            <a:ext cx="1158875" cy="3905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训练与掌握-使用  Training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3568579" y="5888990"/>
            <a:ext cx="117094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启发与联想-理解  </a:t>
            </a:r>
            <a:r>
              <a:rPr sz="12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Underst</a:t>
            </a:r>
            <a:r>
              <a:rPr sz="1200" b="1" spc="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a</a:t>
            </a:r>
            <a:r>
              <a:rPr sz="12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nding</a:t>
            </a:r>
            <a:endParaRPr sz="1200">
              <a:latin typeface="微软雅黑" panose="020B0503020204020204" charset="-122"/>
              <a:cs typeface="微软雅黑" panose="020B0503020204020204" charset="-122"/>
            </a:endParaRPr>
          </a:p>
        </p:txBody>
      </p:sp>
      <p:grpSp>
        <p:nvGrpSpPr>
          <p:cNvPr id="49" name="组合 48"/>
          <p:cNvGrpSpPr/>
          <p:nvPr/>
        </p:nvGrpSpPr>
        <p:grpSpPr>
          <a:xfrm>
            <a:off x="5065661" y="2526792"/>
            <a:ext cx="4928483" cy="4780153"/>
            <a:chOff x="7977" y="3979"/>
            <a:chExt cx="7761" cy="7528"/>
          </a:xfrm>
        </p:grpSpPr>
        <p:sp>
          <p:nvSpPr>
            <p:cNvPr id="20" name="object 20"/>
            <p:cNvSpPr/>
            <p:nvPr/>
          </p:nvSpPr>
          <p:spPr>
            <a:xfrm>
              <a:off x="7977" y="8964"/>
              <a:ext cx="6243" cy="0"/>
            </a:xfrm>
            <a:custGeom>
              <a:avLst/>
              <a:gdLst/>
              <a:ahLst/>
              <a:cxnLst/>
              <a:rect l="l" t="t" r="r" b="b"/>
              <a:pathLst>
                <a:path w="3964304">
                  <a:moveTo>
                    <a:pt x="0" y="0"/>
                  </a:moveTo>
                  <a:lnTo>
                    <a:pt x="3963924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1" name="object 21"/>
            <p:cNvSpPr/>
            <p:nvPr/>
          </p:nvSpPr>
          <p:spPr>
            <a:xfrm>
              <a:off x="7998" y="6215"/>
              <a:ext cx="6243" cy="0"/>
            </a:xfrm>
            <a:custGeom>
              <a:avLst/>
              <a:gdLst/>
              <a:ahLst/>
              <a:cxnLst/>
              <a:rect l="l" t="t" r="r" b="b"/>
              <a:pathLst>
                <a:path w="3964304">
                  <a:moveTo>
                    <a:pt x="0" y="0"/>
                  </a:moveTo>
                  <a:lnTo>
                    <a:pt x="3963924" y="0"/>
                  </a:lnTo>
                </a:path>
              </a:pathLst>
            </a:custGeom>
            <a:ln w="38100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3" name="object 23"/>
            <p:cNvSpPr/>
            <p:nvPr/>
          </p:nvSpPr>
          <p:spPr>
            <a:xfrm>
              <a:off x="9567" y="9510"/>
              <a:ext cx="3231" cy="1997"/>
            </a:xfrm>
            <a:custGeom>
              <a:avLst/>
              <a:gdLst/>
              <a:ahLst/>
              <a:cxnLst/>
              <a:rect l="l" t="t" r="r" b="b"/>
              <a:pathLst>
                <a:path w="2051684" h="1268095">
                  <a:moveTo>
                    <a:pt x="2051304" y="633984"/>
                  </a:moveTo>
                  <a:lnTo>
                    <a:pt x="2044863" y="562490"/>
                  </a:lnTo>
                  <a:lnTo>
                    <a:pt x="2026004" y="493336"/>
                  </a:lnTo>
                  <a:lnTo>
                    <a:pt x="1995422" y="426947"/>
                  </a:lnTo>
                  <a:lnTo>
                    <a:pt x="1953809" y="363750"/>
                  </a:lnTo>
                  <a:lnTo>
                    <a:pt x="1929084" y="333481"/>
                  </a:lnTo>
                  <a:lnTo>
                    <a:pt x="1901862" y="304170"/>
                  </a:lnTo>
                  <a:lnTo>
                    <a:pt x="1872230" y="275869"/>
                  </a:lnTo>
                  <a:lnTo>
                    <a:pt x="1840274" y="248633"/>
                  </a:lnTo>
                  <a:lnTo>
                    <a:pt x="1806082" y="222514"/>
                  </a:lnTo>
                  <a:lnTo>
                    <a:pt x="1769740" y="197565"/>
                  </a:lnTo>
                  <a:lnTo>
                    <a:pt x="1731335" y="173840"/>
                  </a:lnTo>
                  <a:lnTo>
                    <a:pt x="1690953" y="151392"/>
                  </a:lnTo>
                  <a:lnTo>
                    <a:pt x="1648683" y="130275"/>
                  </a:lnTo>
                  <a:lnTo>
                    <a:pt x="1604609" y="110541"/>
                  </a:lnTo>
                  <a:lnTo>
                    <a:pt x="1558820" y="92243"/>
                  </a:lnTo>
                  <a:lnTo>
                    <a:pt x="1511402" y="75436"/>
                  </a:lnTo>
                  <a:lnTo>
                    <a:pt x="1462441" y="60171"/>
                  </a:lnTo>
                  <a:lnTo>
                    <a:pt x="1412025" y="46503"/>
                  </a:lnTo>
                  <a:lnTo>
                    <a:pt x="1360241" y="34485"/>
                  </a:lnTo>
                  <a:lnTo>
                    <a:pt x="1307174" y="24170"/>
                  </a:lnTo>
                  <a:lnTo>
                    <a:pt x="1252913" y="15610"/>
                  </a:lnTo>
                  <a:lnTo>
                    <a:pt x="1197543" y="8860"/>
                  </a:lnTo>
                  <a:lnTo>
                    <a:pt x="1141151" y="3973"/>
                  </a:lnTo>
                  <a:lnTo>
                    <a:pt x="1083459" y="995"/>
                  </a:lnTo>
                  <a:lnTo>
                    <a:pt x="1025652" y="0"/>
                  </a:lnTo>
                  <a:lnTo>
                    <a:pt x="967478" y="1002"/>
                  </a:lnTo>
                  <a:lnTo>
                    <a:pt x="910152" y="3973"/>
                  </a:lnTo>
                  <a:lnTo>
                    <a:pt x="853760" y="8860"/>
                  </a:lnTo>
                  <a:lnTo>
                    <a:pt x="798390" y="15610"/>
                  </a:lnTo>
                  <a:lnTo>
                    <a:pt x="744129" y="24170"/>
                  </a:lnTo>
                  <a:lnTo>
                    <a:pt x="691062" y="34485"/>
                  </a:lnTo>
                  <a:lnTo>
                    <a:pt x="639278" y="46503"/>
                  </a:lnTo>
                  <a:lnTo>
                    <a:pt x="588862" y="60171"/>
                  </a:lnTo>
                  <a:lnTo>
                    <a:pt x="539901" y="75436"/>
                  </a:lnTo>
                  <a:lnTo>
                    <a:pt x="492483" y="92243"/>
                  </a:lnTo>
                  <a:lnTo>
                    <a:pt x="446694" y="110541"/>
                  </a:lnTo>
                  <a:lnTo>
                    <a:pt x="402620" y="130275"/>
                  </a:lnTo>
                  <a:lnTo>
                    <a:pt x="360350" y="151392"/>
                  </a:lnTo>
                  <a:lnTo>
                    <a:pt x="319968" y="173840"/>
                  </a:lnTo>
                  <a:lnTo>
                    <a:pt x="281563" y="197565"/>
                  </a:lnTo>
                  <a:lnTo>
                    <a:pt x="245221" y="222514"/>
                  </a:lnTo>
                  <a:lnTo>
                    <a:pt x="211029" y="248633"/>
                  </a:lnTo>
                  <a:lnTo>
                    <a:pt x="179073" y="275869"/>
                  </a:lnTo>
                  <a:lnTo>
                    <a:pt x="149441" y="304170"/>
                  </a:lnTo>
                  <a:lnTo>
                    <a:pt x="122219" y="333481"/>
                  </a:lnTo>
                  <a:lnTo>
                    <a:pt x="97494" y="363750"/>
                  </a:lnTo>
                  <a:lnTo>
                    <a:pt x="75352" y="394923"/>
                  </a:lnTo>
                  <a:lnTo>
                    <a:pt x="39168" y="459769"/>
                  </a:lnTo>
                  <a:lnTo>
                    <a:pt x="14361" y="527594"/>
                  </a:lnTo>
                  <a:lnTo>
                    <a:pt x="1624" y="597971"/>
                  </a:lnTo>
                  <a:lnTo>
                    <a:pt x="0" y="633984"/>
                  </a:lnTo>
                  <a:lnTo>
                    <a:pt x="1624" y="669996"/>
                  </a:lnTo>
                  <a:lnTo>
                    <a:pt x="14361" y="740373"/>
                  </a:lnTo>
                  <a:lnTo>
                    <a:pt x="39168" y="808198"/>
                  </a:lnTo>
                  <a:lnTo>
                    <a:pt x="75352" y="873044"/>
                  </a:lnTo>
                  <a:lnTo>
                    <a:pt x="97494" y="904217"/>
                  </a:lnTo>
                  <a:lnTo>
                    <a:pt x="122219" y="934486"/>
                  </a:lnTo>
                  <a:lnTo>
                    <a:pt x="149441" y="963797"/>
                  </a:lnTo>
                  <a:lnTo>
                    <a:pt x="179073" y="992098"/>
                  </a:lnTo>
                  <a:lnTo>
                    <a:pt x="182118" y="994692"/>
                  </a:lnTo>
                  <a:lnTo>
                    <a:pt x="182118" y="633984"/>
                  </a:lnTo>
                  <a:lnTo>
                    <a:pt x="184061" y="598274"/>
                  </a:lnTo>
                  <a:lnTo>
                    <a:pt x="199236" y="528857"/>
                  </a:lnTo>
                  <a:lnTo>
                    <a:pt x="228626" y="462632"/>
                  </a:lnTo>
                  <a:lnTo>
                    <a:pt x="271233" y="400221"/>
                  </a:lnTo>
                  <a:lnTo>
                    <a:pt x="297179" y="370642"/>
                  </a:lnTo>
                  <a:lnTo>
                    <a:pt x="326055" y="342251"/>
                  </a:lnTo>
                  <a:lnTo>
                    <a:pt x="357735" y="315125"/>
                  </a:lnTo>
                  <a:lnTo>
                    <a:pt x="392093" y="289344"/>
                  </a:lnTo>
                  <a:lnTo>
                    <a:pt x="429006" y="264985"/>
                  </a:lnTo>
                  <a:lnTo>
                    <a:pt x="468347" y="242126"/>
                  </a:lnTo>
                  <a:lnTo>
                    <a:pt x="509992" y="220845"/>
                  </a:lnTo>
                  <a:lnTo>
                    <a:pt x="553816" y="201221"/>
                  </a:lnTo>
                  <a:lnTo>
                    <a:pt x="599694" y="183331"/>
                  </a:lnTo>
                  <a:lnTo>
                    <a:pt x="647500" y="167253"/>
                  </a:lnTo>
                  <a:lnTo>
                    <a:pt x="697110" y="153066"/>
                  </a:lnTo>
                  <a:lnTo>
                    <a:pt x="748400" y="140848"/>
                  </a:lnTo>
                  <a:lnTo>
                    <a:pt x="801243" y="130675"/>
                  </a:lnTo>
                  <a:lnTo>
                    <a:pt x="855514" y="122628"/>
                  </a:lnTo>
                  <a:lnTo>
                    <a:pt x="911090" y="116783"/>
                  </a:lnTo>
                  <a:lnTo>
                    <a:pt x="967844" y="113219"/>
                  </a:lnTo>
                  <a:lnTo>
                    <a:pt x="1025652" y="112014"/>
                  </a:lnTo>
                  <a:lnTo>
                    <a:pt x="1083459" y="113219"/>
                  </a:lnTo>
                  <a:lnTo>
                    <a:pt x="1140213" y="116783"/>
                  </a:lnTo>
                  <a:lnTo>
                    <a:pt x="1195789" y="122628"/>
                  </a:lnTo>
                  <a:lnTo>
                    <a:pt x="1250061" y="130675"/>
                  </a:lnTo>
                  <a:lnTo>
                    <a:pt x="1302903" y="140848"/>
                  </a:lnTo>
                  <a:lnTo>
                    <a:pt x="1354193" y="153066"/>
                  </a:lnTo>
                  <a:lnTo>
                    <a:pt x="1403803" y="167253"/>
                  </a:lnTo>
                  <a:lnTo>
                    <a:pt x="1451610" y="183331"/>
                  </a:lnTo>
                  <a:lnTo>
                    <a:pt x="1497487" y="201221"/>
                  </a:lnTo>
                  <a:lnTo>
                    <a:pt x="1541311" y="220845"/>
                  </a:lnTo>
                  <a:lnTo>
                    <a:pt x="1582956" y="242126"/>
                  </a:lnTo>
                  <a:lnTo>
                    <a:pt x="1622298" y="264985"/>
                  </a:lnTo>
                  <a:lnTo>
                    <a:pt x="1659210" y="289344"/>
                  </a:lnTo>
                  <a:lnTo>
                    <a:pt x="1693568" y="315125"/>
                  </a:lnTo>
                  <a:lnTo>
                    <a:pt x="1725248" y="342251"/>
                  </a:lnTo>
                  <a:lnTo>
                    <a:pt x="1754124" y="370642"/>
                  </a:lnTo>
                  <a:lnTo>
                    <a:pt x="1780070" y="400221"/>
                  </a:lnTo>
                  <a:lnTo>
                    <a:pt x="1802963" y="430911"/>
                  </a:lnTo>
                  <a:lnTo>
                    <a:pt x="1839087" y="495307"/>
                  </a:lnTo>
                  <a:lnTo>
                    <a:pt x="1861494" y="563206"/>
                  </a:lnTo>
                  <a:lnTo>
                    <a:pt x="1869186" y="633984"/>
                  </a:lnTo>
                  <a:lnTo>
                    <a:pt x="1869186" y="994692"/>
                  </a:lnTo>
                  <a:lnTo>
                    <a:pt x="1872230" y="992098"/>
                  </a:lnTo>
                  <a:lnTo>
                    <a:pt x="1901862" y="963797"/>
                  </a:lnTo>
                  <a:lnTo>
                    <a:pt x="1929084" y="934486"/>
                  </a:lnTo>
                  <a:lnTo>
                    <a:pt x="1953809" y="904217"/>
                  </a:lnTo>
                  <a:lnTo>
                    <a:pt x="1975951" y="873044"/>
                  </a:lnTo>
                  <a:lnTo>
                    <a:pt x="2012135" y="808198"/>
                  </a:lnTo>
                  <a:lnTo>
                    <a:pt x="2036942" y="740373"/>
                  </a:lnTo>
                  <a:lnTo>
                    <a:pt x="2049679" y="669996"/>
                  </a:lnTo>
                  <a:lnTo>
                    <a:pt x="2051304" y="633984"/>
                  </a:lnTo>
                  <a:close/>
                </a:path>
                <a:path w="2051684" h="1268095">
                  <a:moveTo>
                    <a:pt x="1869186" y="994692"/>
                  </a:moveTo>
                  <a:lnTo>
                    <a:pt x="1869186" y="633984"/>
                  </a:lnTo>
                  <a:lnTo>
                    <a:pt x="1867242" y="669693"/>
                  </a:lnTo>
                  <a:lnTo>
                    <a:pt x="1861494" y="704761"/>
                  </a:lnTo>
                  <a:lnTo>
                    <a:pt x="1839087" y="772660"/>
                  </a:lnTo>
                  <a:lnTo>
                    <a:pt x="1802963" y="837057"/>
                  </a:lnTo>
                  <a:lnTo>
                    <a:pt x="1780070" y="867746"/>
                  </a:lnTo>
                  <a:lnTo>
                    <a:pt x="1754124" y="897325"/>
                  </a:lnTo>
                  <a:lnTo>
                    <a:pt x="1725248" y="925716"/>
                  </a:lnTo>
                  <a:lnTo>
                    <a:pt x="1693568" y="952842"/>
                  </a:lnTo>
                  <a:lnTo>
                    <a:pt x="1659210" y="978623"/>
                  </a:lnTo>
                  <a:lnTo>
                    <a:pt x="1622298" y="1002982"/>
                  </a:lnTo>
                  <a:lnTo>
                    <a:pt x="1582956" y="1025841"/>
                  </a:lnTo>
                  <a:lnTo>
                    <a:pt x="1541311" y="1047122"/>
                  </a:lnTo>
                  <a:lnTo>
                    <a:pt x="1497487" y="1066746"/>
                  </a:lnTo>
                  <a:lnTo>
                    <a:pt x="1451610" y="1084636"/>
                  </a:lnTo>
                  <a:lnTo>
                    <a:pt x="1403803" y="1100714"/>
                  </a:lnTo>
                  <a:lnTo>
                    <a:pt x="1354193" y="1114901"/>
                  </a:lnTo>
                  <a:lnTo>
                    <a:pt x="1302903" y="1127119"/>
                  </a:lnTo>
                  <a:lnTo>
                    <a:pt x="1250061" y="1137292"/>
                  </a:lnTo>
                  <a:lnTo>
                    <a:pt x="1195789" y="1145339"/>
                  </a:lnTo>
                  <a:lnTo>
                    <a:pt x="1140213" y="1151184"/>
                  </a:lnTo>
                  <a:lnTo>
                    <a:pt x="1083459" y="1154748"/>
                  </a:lnTo>
                  <a:lnTo>
                    <a:pt x="1025652" y="1155954"/>
                  </a:lnTo>
                  <a:lnTo>
                    <a:pt x="967844" y="1154748"/>
                  </a:lnTo>
                  <a:lnTo>
                    <a:pt x="911090" y="1151184"/>
                  </a:lnTo>
                  <a:lnTo>
                    <a:pt x="855514" y="1145339"/>
                  </a:lnTo>
                  <a:lnTo>
                    <a:pt x="801243" y="1137292"/>
                  </a:lnTo>
                  <a:lnTo>
                    <a:pt x="748400" y="1127119"/>
                  </a:lnTo>
                  <a:lnTo>
                    <a:pt x="697110" y="1114901"/>
                  </a:lnTo>
                  <a:lnTo>
                    <a:pt x="647500" y="1100714"/>
                  </a:lnTo>
                  <a:lnTo>
                    <a:pt x="599694" y="1084636"/>
                  </a:lnTo>
                  <a:lnTo>
                    <a:pt x="553816" y="1066746"/>
                  </a:lnTo>
                  <a:lnTo>
                    <a:pt x="509992" y="1047122"/>
                  </a:lnTo>
                  <a:lnTo>
                    <a:pt x="468347" y="1025841"/>
                  </a:lnTo>
                  <a:lnTo>
                    <a:pt x="429006" y="1002982"/>
                  </a:lnTo>
                  <a:lnTo>
                    <a:pt x="392093" y="978623"/>
                  </a:lnTo>
                  <a:lnTo>
                    <a:pt x="357735" y="952842"/>
                  </a:lnTo>
                  <a:lnTo>
                    <a:pt x="326055" y="925716"/>
                  </a:lnTo>
                  <a:lnTo>
                    <a:pt x="297179" y="897325"/>
                  </a:lnTo>
                  <a:lnTo>
                    <a:pt x="271233" y="867746"/>
                  </a:lnTo>
                  <a:lnTo>
                    <a:pt x="248340" y="837057"/>
                  </a:lnTo>
                  <a:lnTo>
                    <a:pt x="212216" y="772660"/>
                  </a:lnTo>
                  <a:lnTo>
                    <a:pt x="189809" y="704761"/>
                  </a:lnTo>
                  <a:lnTo>
                    <a:pt x="182118" y="633984"/>
                  </a:lnTo>
                  <a:lnTo>
                    <a:pt x="182118" y="994692"/>
                  </a:lnTo>
                  <a:lnTo>
                    <a:pt x="245221" y="1045453"/>
                  </a:lnTo>
                  <a:lnTo>
                    <a:pt x="281563" y="1070402"/>
                  </a:lnTo>
                  <a:lnTo>
                    <a:pt x="319968" y="1094127"/>
                  </a:lnTo>
                  <a:lnTo>
                    <a:pt x="360350" y="1116575"/>
                  </a:lnTo>
                  <a:lnTo>
                    <a:pt x="402620" y="1137692"/>
                  </a:lnTo>
                  <a:lnTo>
                    <a:pt x="446694" y="1157426"/>
                  </a:lnTo>
                  <a:lnTo>
                    <a:pt x="492483" y="1175724"/>
                  </a:lnTo>
                  <a:lnTo>
                    <a:pt x="539901" y="1192531"/>
                  </a:lnTo>
                  <a:lnTo>
                    <a:pt x="588862" y="1207796"/>
                  </a:lnTo>
                  <a:lnTo>
                    <a:pt x="639278" y="1221464"/>
                  </a:lnTo>
                  <a:lnTo>
                    <a:pt x="691062" y="1233482"/>
                  </a:lnTo>
                  <a:lnTo>
                    <a:pt x="744129" y="1243797"/>
                  </a:lnTo>
                  <a:lnTo>
                    <a:pt x="798390" y="1252357"/>
                  </a:lnTo>
                  <a:lnTo>
                    <a:pt x="853760" y="1259107"/>
                  </a:lnTo>
                  <a:lnTo>
                    <a:pt x="910152" y="1263994"/>
                  </a:lnTo>
                  <a:lnTo>
                    <a:pt x="967844" y="1266972"/>
                  </a:lnTo>
                  <a:lnTo>
                    <a:pt x="1025652" y="1267968"/>
                  </a:lnTo>
                  <a:lnTo>
                    <a:pt x="1083825" y="1266965"/>
                  </a:lnTo>
                  <a:lnTo>
                    <a:pt x="1141151" y="1263994"/>
                  </a:lnTo>
                  <a:lnTo>
                    <a:pt x="1197543" y="1259107"/>
                  </a:lnTo>
                  <a:lnTo>
                    <a:pt x="1252913" y="1252357"/>
                  </a:lnTo>
                  <a:lnTo>
                    <a:pt x="1307174" y="1243797"/>
                  </a:lnTo>
                  <a:lnTo>
                    <a:pt x="1360241" y="1233482"/>
                  </a:lnTo>
                  <a:lnTo>
                    <a:pt x="1412025" y="1221464"/>
                  </a:lnTo>
                  <a:lnTo>
                    <a:pt x="1462441" y="1207796"/>
                  </a:lnTo>
                  <a:lnTo>
                    <a:pt x="1511402" y="1192531"/>
                  </a:lnTo>
                  <a:lnTo>
                    <a:pt x="1558820" y="1175724"/>
                  </a:lnTo>
                  <a:lnTo>
                    <a:pt x="1604609" y="1157426"/>
                  </a:lnTo>
                  <a:lnTo>
                    <a:pt x="1648683" y="1137692"/>
                  </a:lnTo>
                  <a:lnTo>
                    <a:pt x="1690953" y="1116575"/>
                  </a:lnTo>
                  <a:lnTo>
                    <a:pt x="1731335" y="1094127"/>
                  </a:lnTo>
                  <a:lnTo>
                    <a:pt x="1769740" y="1070402"/>
                  </a:lnTo>
                  <a:lnTo>
                    <a:pt x="1806082" y="1045453"/>
                  </a:lnTo>
                  <a:lnTo>
                    <a:pt x="1840274" y="1019334"/>
                  </a:lnTo>
                  <a:lnTo>
                    <a:pt x="1869186" y="994692"/>
                  </a:lnTo>
                  <a:close/>
                </a:path>
              </a:pathLst>
            </a:custGeom>
            <a:solidFill>
              <a:srgbClr val="B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4" name="object 24"/>
            <p:cNvSpPr/>
            <p:nvPr/>
          </p:nvSpPr>
          <p:spPr>
            <a:xfrm>
              <a:off x="9835" y="9674"/>
              <a:ext cx="2696" cy="1671"/>
            </a:xfrm>
            <a:custGeom>
              <a:avLst/>
              <a:gdLst/>
              <a:ahLst/>
              <a:cxnLst/>
              <a:rect l="l" t="t" r="r" b="b"/>
              <a:pathLst>
                <a:path w="1711959" h="1061084">
                  <a:moveTo>
                    <a:pt x="1711452" y="530351"/>
                  </a:moveTo>
                  <a:lnTo>
                    <a:pt x="1703637" y="458448"/>
                  </a:lnTo>
                  <a:lnTo>
                    <a:pt x="1680873" y="389466"/>
                  </a:lnTo>
                  <a:lnTo>
                    <a:pt x="1644181" y="324040"/>
                  </a:lnTo>
                  <a:lnTo>
                    <a:pt x="1620932" y="292859"/>
                  </a:lnTo>
                  <a:lnTo>
                    <a:pt x="1594583" y="262805"/>
                  </a:lnTo>
                  <a:lnTo>
                    <a:pt x="1565264" y="233957"/>
                  </a:lnTo>
                  <a:lnTo>
                    <a:pt x="1533100" y="206396"/>
                  </a:lnTo>
                  <a:lnTo>
                    <a:pt x="1498221" y="180199"/>
                  </a:lnTo>
                  <a:lnTo>
                    <a:pt x="1460753" y="155447"/>
                  </a:lnTo>
                  <a:lnTo>
                    <a:pt x="1420825" y="132220"/>
                  </a:lnTo>
                  <a:lnTo>
                    <a:pt x="1378564" y="110595"/>
                  </a:lnTo>
                  <a:lnTo>
                    <a:pt x="1334098" y="90654"/>
                  </a:lnTo>
                  <a:lnTo>
                    <a:pt x="1287554" y="72474"/>
                  </a:lnTo>
                  <a:lnTo>
                    <a:pt x="1239060" y="56136"/>
                  </a:lnTo>
                  <a:lnTo>
                    <a:pt x="1188743" y="41719"/>
                  </a:lnTo>
                  <a:lnTo>
                    <a:pt x="1136732" y="29302"/>
                  </a:lnTo>
                  <a:lnTo>
                    <a:pt x="1083154" y="18965"/>
                  </a:lnTo>
                  <a:lnTo>
                    <a:pt x="1028137" y="10787"/>
                  </a:lnTo>
                  <a:lnTo>
                    <a:pt x="971808" y="4847"/>
                  </a:lnTo>
                  <a:lnTo>
                    <a:pt x="914295" y="1225"/>
                  </a:lnTo>
                  <a:lnTo>
                    <a:pt x="855726" y="0"/>
                  </a:lnTo>
                  <a:lnTo>
                    <a:pt x="797156" y="1225"/>
                  </a:lnTo>
                  <a:lnTo>
                    <a:pt x="739643" y="4847"/>
                  </a:lnTo>
                  <a:lnTo>
                    <a:pt x="683314" y="10787"/>
                  </a:lnTo>
                  <a:lnTo>
                    <a:pt x="628297" y="18965"/>
                  </a:lnTo>
                  <a:lnTo>
                    <a:pt x="574719" y="29302"/>
                  </a:lnTo>
                  <a:lnTo>
                    <a:pt x="522708" y="41719"/>
                  </a:lnTo>
                  <a:lnTo>
                    <a:pt x="472391" y="56136"/>
                  </a:lnTo>
                  <a:lnTo>
                    <a:pt x="423897" y="72474"/>
                  </a:lnTo>
                  <a:lnTo>
                    <a:pt x="377353" y="90654"/>
                  </a:lnTo>
                  <a:lnTo>
                    <a:pt x="332887" y="110595"/>
                  </a:lnTo>
                  <a:lnTo>
                    <a:pt x="290626" y="132220"/>
                  </a:lnTo>
                  <a:lnTo>
                    <a:pt x="250697" y="155448"/>
                  </a:lnTo>
                  <a:lnTo>
                    <a:pt x="213230" y="180199"/>
                  </a:lnTo>
                  <a:lnTo>
                    <a:pt x="178351" y="206396"/>
                  </a:lnTo>
                  <a:lnTo>
                    <a:pt x="146187" y="233957"/>
                  </a:lnTo>
                  <a:lnTo>
                    <a:pt x="116868" y="262805"/>
                  </a:lnTo>
                  <a:lnTo>
                    <a:pt x="90519" y="292859"/>
                  </a:lnTo>
                  <a:lnTo>
                    <a:pt x="67270" y="324040"/>
                  </a:lnTo>
                  <a:lnTo>
                    <a:pt x="30578" y="389466"/>
                  </a:lnTo>
                  <a:lnTo>
                    <a:pt x="7814" y="458448"/>
                  </a:lnTo>
                  <a:lnTo>
                    <a:pt x="0" y="530352"/>
                  </a:lnTo>
                  <a:lnTo>
                    <a:pt x="1975" y="566629"/>
                  </a:lnTo>
                  <a:lnTo>
                    <a:pt x="17392" y="637151"/>
                  </a:lnTo>
                  <a:lnTo>
                    <a:pt x="47247" y="704434"/>
                  </a:lnTo>
                  <a:lnTo>
                    <a:pt x="90519" y="767844"/>
                  </a:lnTo>
                  <a:lnTo>
                    <a:pt x="116868" y="797898"/>
                  </a:lnTo>
                  <a:lnTo>
                    <a:pt x="146187" y="826746"/>
                  </a:lnTo>
                  <a:lnTo>
                    <a:pt x="178351" y="854307"/>
                  </a:lnTo>
                  <a:lnTo>
                    <a:pt x="213230" y="880504"/>
                  </a:lnTo>
                  <a:lnTo>
                    <a:pt x="250697" y="905256"/>
                  </a:lnTo>
                  <a:lnTo>
                    <a:pt x="290626" y="928483"/>
                  </a:lnTo>
                  <a:lnTo>
                    <a:pt x="332887" y="950108"/>
                  </a:lnTo>
                  <a:lnTo>
                    <a:pt x="377353" y="970049"/>
                  </a:lnTo>
                  <a:lnTo>
                    <a:pt x="423897" y="988229"/>
                  </a:lnTo>
                  <a:lnTo>
                    <a:pt x="472391" y="1004567"/>
                  </a:lnTo>
                  <a:lnTo>
                    <a:pt x="522708" y="1018984"/>
                  </a:lnTo>
                  <a:lnTo>
                    <a:pt x="574719" y="1031401"/>
                  </a:lnTo>
                  <a:lnTo>
                    <a:pt x="628297" y="1041738"/>
                  </a:lnTo>
                  <a:lnTo>
                    <a:pt x="683314" y="1049916"/>
                  </a:lnTo>
                  <a:lnTo>
                    <a:pt x="739643" y="1055856"/>
                  </a:lnTo>
                  <a:lnTo>
                    <a:pt x="797156" y="1059478"/>
                  </a:lnTo>
                  <a:lnTo>
                    <a:pt x="855726" y="1060704"/>
                  </a:lnTo>
                  <a:lnTo>
                    <a:pt x="914295" y="1059478"/>
                  </a:lnTo>
                  <a:lnTo>
                    <a:pt x="971808" y="1055856"/>
                  </a:lnTo>
                  <a:lnTo>
                    <a:pt x="1028137" y="1049916"/>
                  </a:lnTo>
                  <a:lnTo>
                    <a:pt x="1083154" y="1041738"/>
                  </a:lnTo>
                  <a:lnTo>
                    <a:pt x="1136732" y="1031401"/>
                  </a:lnTo>
                  <a:lnTo>
                    <a:pt x="1188743" y="1018984"/>
                  </a:lnTo>
                  <a:lnTo>
                    <a:pt x="1239060" y="1004567"/>
                  </a:lnTo>
                  <a:lnTo>
                    <a:pt x="1287554" y="988229"/>
                  </a:lnTo>
                  <a:lnTo>
                    <a:pt x="1334098" y="970049"/>
                  </a:lnTo>
                  <a:lnTo>
                    <a:pt x="1378564" y="950108"/>
                  </a:lnTo>
                  <a:lnTo>
                    <a:pt x="1420825" y="928483"/>
                  </a:lnTo>
                  <a:lnTo>
                    <a:pt x="1460754" y="905256"/>
                  </a:lnTo>
                  <a:lnTo>
                    <a:pt x="1498221" y="880504"/>
                  </a:lnTo>
                  <a:lnTo>
                    <a:pt x="1533100" y="854307"/>
                  </a:lnTo>
                  <a:lnTo>
                    <a:pt x="1565264" y="826746"/>
                  </a:lnTo>
                  <a:lnTo>
                    <a:pt x="1594583" y="797898"/>
                  </a:lnTo>
                  <a:lnTo>
                    <a:pt x="1620932" y="767844"/>
                  </a:lnTo>
                  <a:lnTo>
                    <a:pt x="1644181" y="736663"/>
                  </a:lnTo>
                  <a:lnTo>
                    <a:pt x="1680873" y="671237"/>
                  </a:lnTo>
                  <a:lnTo>
                    <a:pt x="1703637" y="602255"/>
                  </a:lnTo>
                  <a:lnTo>
                    <a:pt x="1711452" y="530351"/>
                  </a:lnTo>
                  <a:close/>
                </a:path>
              </a:pathLst>
            </a:custGeom>
            <a:solidFill>
              <a:srgbClr val="6666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5" name="object 25"/>
            <p:cNvSpPr/>
            <p:nvPr/>
          </p:nvSpPr>
          <p:spPr>
            <a:xfrm>
              <a:off x="9835" y="9674"/>
              <a:ext cx="2696" cy="1671"/>
            </a:xfrm>
            <a:custGeom>
              <a:avLst/>
              <a:gdLst/>
              <a:ahLst/>
              <a:cxnLst/>
              <a:rect l="l" t="t" r="r" b="b"/>
              <a:pathLst>
                <a:path w="1711959" h="1061084">
                  <a:moveTo>
                    <a:pt x="855726" y="0"/>
                  </a:moveTo>
                  <a:lnTo>
                    <a:pt x="797156" y="1225"/>
                  </a:lnTo>
                  <a:lnTo>
                    <a:pt x="739643" y="4847"/>
                  </a:lnTo>
                  <a:lnTo>
                    <a:pt x="683314" y="10787"/>
                  </a:lnTo>
                  <a:lnTo>
                    <a:pt x="628297" y="18965"/>
                  </a:lnTo>
                  <a:lnTo>
                    <a:pt x="574719" y="29302"/>
                  </a:lnTo>
                  <a:lnTo>
                    <a:pt x="522708" y="41719"/>
                  </a:lnTo>
                  <a:lnTo>
                    <a:pt x="472391" y="56136"/>
                  </a:lnTo>
                  <a:lnTo>
                    <a:pt x="423897" y="72474"/>
                  </a:lnTo>
                  <a:lnTo>
                    <a:pt x="377353" y="90654"/>
                  </a:lnTo>
                  <a:lnTo>
                    <a:pt x="332887" y="110595"/>
                  </a:lnTo>
                  <a:lnTo>
                    <a:pt x="290626" y="132220"/>
                  </a:lnTo>
                  <a:lnTo>
                    <a:pt x="250698" y="155447"/>
                  </a:lnTo>
                  <a:lnTo>
                    <a:pt x="213230" y="180199"/>
                  </a:lnTo>
                  <a:lnTo>
                    <a:pt x="178351" y="206396"/>
                  </a:lnTo>
                  <a:lnTo>
                    <a:pt x="146187" y="233957"/>
                  </a:lnTo>
                  <a:lnTo>
                    <a:pt x="116868" y="262805"/>
                  </a:lnTo>
                  <a:lnTo>
                    <a:pt x="90519" y="292859"/>
                  </a:lnTo>
                  <a:lnTo>
                    <a:pt x="67270" y="324040"/>
                  </a:lnTo>
                  <a:lnTo>
                    <a:pt x="30578" y="389466"/>
                  </a:lnTo>
                  <a:lnTo>
                    <a:pt x="7814" y="458448"/>
                  </a:lnTo>
                  <a:lnTo>
                    <a:pt x="0" y="530352"/>
                  </a:lnTo>
                  <a:lnTo>
                    <a:pt x="1975" y="566629"/>
                  </a:lnTo>
                  <a:lnTo>
                    <a:pt x="17392" y="637151"/>
                  </a:lnTo>
                  <a:lnTo>
                    <a:pt x="47247" y="704434"/>
                  </a:lnTo>
                  <a:lnTo>
                    <a:pt x="90519" y="767844"/>
                  </a:lnTo>
                  <a:lnTo>
                    <a:pt x="116868" y="797898"/>
                  </a:lnTo>
                  <a:lnTo>
                    <a:pt x="146187" y="826746"/>
                  </a:lnTo>
                  <a:lnTo>
                    <a:pt x="178351" y="854307"/>
                  </a:lnTo>
                  <a:lnTo>
                    <a:pt x="213230" y="880504"/>
                  </a:lnTo>
                  <a:lnTo>
                    <a:pt x="250697" y="905256"/>
                  </a:lnTo>
                  <a:lnTo>
                    <a:pt x="290626" y="928483"/>
                  </a:lnTo>
                  <a:lnTo>
                    <a:pt x="332887" y="950108"/>
                  </a:lnTo>
                  <a:lnTo>
                    <a:pt x="377353" y="970049"/>
                  </a:lnTo>
                  <a:lnTo>
                    <a:pt x="423897" y="988229"/>
                  </a:lnTo>
                  <a:lnTo>
                    <a:pt x="472391" y="1004567"/>
                  </a:lnTo>
                  <a:lnTo>
                    <a:pt x="522708" y="1018984"/>
                  </a:lnTo>
                  <a:lnTo>
                    <a:pt x="574719" y="1031401"/>
                  </a:lnTo>
                  <a:lnTo>
                    <a:pt x="628297" y="1041738"/>
                  </a:lnTo>
                  <a:lnTo>
                    <a:pt x="683314" y="1049916"/>
                  </a:lnTo>
                  <a:lnTo>
                    <a:pt x="739643" y="1055856"/>
                  </a:lnTo>
                  <a:lnTo>
                    <a:pt x="797156" y="1059478"/>
                  </a:lnTo>
                  <a:lnTo>
                    <a:pt x="855726" y="1060704"/>
                  </a:lnTo>
                  <a:lnTo>
                    <a:pt x="914295" y="1059478"/>
                  </a:lnTo>
                  <a:lnTo>
                    <a:pt x="971808" y="1055856"/>
                  </a:lnTo>
                  <a:lnTo>
                    <a:pt x="1028137" y="1049916"/>
                  </a:lnTo>
                  <a:lnTo>
                    <a:pt x="1083154" y="1041738"/>
                  </a:lnTo>
                  <a:lnTo>
                    <a:pt x="1136732" y="1031401"/>
                  </a:lnTo>
                  <a:lnTo>
                    <a:pt x="1188743" y="1018984"/>
                  </a:lnTo>
                  <a:lnTo>
                    <a:pt x="1239060" y="1004567"/>
                  </a:lnTo>
                  <a:lnTo>
                    <a:pt x="1287554" y="988229"/>
                  </a:lnTo>
                  <a:lnTo>
                    <a:pt x="1334098" y="970049"/>
                  </a:lnTo>
                  <a:lnTo>
                    <a:pt x="1378564" y="950108"/>
                  </a:lnTo>
                  <a:lnTo>
                    <a:pt x="1420825" y="928483"/>
                  </a:lnTo>
                  <a:lnTo>
                    <a:pt x="1460754" y="905256"/>
                  </a:lnTo>
                  <a:lnTo>
                    <a:pt x="1498221" y="880504"/>
                  </a:lnTo>
                  <a:lnTo>
                    <a:pt x="1533100" y="854307"/>
                  </a:lnTo>
                  <a:lnTo>
                    <a:pt x="1565264" y="826746"/>
                  </a:lnTo>
                  <a:lnTo>
                    <a:pt x="1594583" y="797898"/>
                  </a:lnTo>
                  <a:lnTo>
                    <a:pt x="1620932" y="767844"/>
                  </a:lnTo>
                  <a:lnTo>
                    <a:pt x="1644181" y="736663"/>
                  </a:lnTo>
                  <a:lnTo>
                    <a:pt x="1680873" y="671237"/>
                  </a:lnTo>
                  <a:lnTo>
                    <a:pt x="1703637" y="602255"/>
                  </a:lnTo>
                  <a:lnTo>
                    <a:pt x="1711452" y="530351"/>
                  </a:lnTo>
                  <a:lnTo>
                    <a:pt x="1709476" y="494074"/>
                  </a:lnTo>
                  <a:lnTo>
                    <a:pt x="1694059" y="423552"/>
                  </a:lnTo>
                  <a:lnTo>
                    <a:pt x="1664204" y="356269"/>
                  </a:lnTo>
                  <a:lnTo>
                    <a:pt x="1620932" y="292859"/>
                  </a:lnTo>
                  <a:lnTo>
                    <a:pt x="1594583" y="262805"/>
                  </a:lnTo>
                  <a:lnTo>
                    <a:pt x="1565264" y="233957"/>
                  </a:lnTo>
                  <a:lnTo>
                    <a:pt x="1533100" y="206396"/>
                  </a:lnTo>
                  <a:lnTo>
                    <a:pt x="1498221" y="180199"/>
                  </a:lnTo>
                  <a:lnTo>
                    <a:pt x="1460754" y="155447"/>
                  </a:lnTo>
                  <a:lnTo>
                    <a:pt x="1420825" y="132220"/>
                  </a:lnTo>
                  <a:lnTo>
                    <a:pt x="1378564" y="110595"/>
                  </a:lnTo>
                  <a:lnTo>
                    <a:pt x="1334098" y="90654"/>
                  </a:lnTo>
                  <a:lnTo>
                    <a:pt x="1287554" y="72474"/>
                  </a:lnTo>
                  <a:lnTo>
                    <a:pt x="1239060" y="56136"/>
                  </a:lnTo>
                  <a:lnTo>
                    <a:pt x="1188743" y="41719"/>
                  </a:lnTo>
                  <a:lnTo>
                    <a:pt x="1136732" y="29302"/>
                  </a:lnTo>
                  <a:lnTo>
                    <a:pt x="1083154" y="18965"/>
                  </a:lnTo>
                  <a:lnTo>
                    <a:pt x="1028137" y="10787"/>
                  </a:lnTo>
                  <a:lnTo>
                    <a:pt x="971808" y="4847"/>
                  </a:lnTo>
                  <a:lnTo>
                    <a:pt x="914295" y="1225"/>
                  </a:lnTo>
                  <a:lnTo>
                    <a:pt x="855726" y="0"/>
                  </a:lnTo>
                  <a:close/>
                </a:path>
              </a:pathLst>
            </a:custGeom>
            <a:ln w="28574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 txBox="1"/>
            <p:nvPr/>
          </p:nvSpPr>
          <p:spPr>
            <a:xfrm>
              <a:off x="9946" y="9757"/>
              <a:ext cx="2342" cy="1286"/>
            </a:xfrm>
            <a:prstGeom prst="rect">
              <a:avLst/>
            </a:prstGeom>
          </p:spPr>
          <p:txBody>
            <a:bodyPr vert="horz" wrap="square" lIns="0" tIns="104775" rIns="0" bIns="0" rtlCol="0">
              <a:spAutoFit/>
            </a:bodyPr>
            <a:lstStyle/>
            <a:p>
              <a:pPr algn="ctr">
                <a:lnSpc>
                  <a:spcPct val="100000"/>
                </a:lnSpc>
                <a:spcBef>
                  <a:spcPts val="825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通识核心课程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algn="ctr">
                <a:lnSpc>
                  <a:spcPct val="100000"/>
                </a:lnSpc>
                <a:spcBef>
                  <a:spcPts val="455"/>
                </a:spcBef>
              </a:pPr>
              <a:r>
                <a:rPr sz="1000" b="1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大学计</a:t>
              </a:r>
              <a:r>
                <a:rPr sz="1000" b="1" spc="-10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算机</a:t>
              </a:r>
              <a:r>
                <a:rPr sz="1000" b="1" spc="-5" dirty="0">
                  <a:solidFill>
                    <a:srgbClr val="FFFFFF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-</a:t>
              </a:r>
              <a:r>
                <a:rPr sz="1000" b="1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计算思</a:t>
              </a:r>
              <a:r>
                <a:rPr sz="1000" b="1" spc="-10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维</a:t>
              </a:r>
              <a:r>
                <a:rPr sz="1000" b="1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导论</a:t>
              </a:r>
              <a:endParaRPr sz="100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algn="ctr">
                <a:lnSpc>
                  <a:spcPct val="100000"/>
                </a:lnSpc>
                <a:spcBef>
                  <a:spcPts val="485"/>
                </a:spcBef>
              </a:pPr>
              <a:r>
                <a:rPr sz="1200" b="1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计算机专业导论</a:t>
              </a:r>
              <a:endParaRPr sz="12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7" name="object 27"/>
            <p:cNvSpPr/>
            <p:nvPr/>
          </p:nvSpPr>
          <p:spPr>
            <a:xfrm>
              <a:off x="12938" y="10542"/>
              <a:ext cx="725" cy="0"/>
            </a:xfrm>
            <a:custGeom>
              <a:avLst/>
              <a:gdLst/>
              <a:ahLst/>
              <a:cxnLst/>
              <a:rect l="l" t="t" r="r" b="b"/>
              <a:pathLst>
                <a:path w="460375">
                  <a:moveTo>
                    <a:pt x="0" y="0"/>
                  </a:moveTo>
                  <a:lnTo>
                    <a:pt x="460248" y="0"/>
                  </a:lnTo>
                </a:path>
              </a:pathLst>
            </a:custGeom>
            <a:ln w="5715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9" name="object 29"/>
            <p:cNvSpPr txBox="1"/>
            <p:nvPr/>
          </p:nvSpPr>
          <p:spPr>
            <a:xfrm>
              <a:off x="8052" y="6262"/>
              <a:ext cx="6602" cy="472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微软雅黑" panose="020B0503020204020204" charset="-122"/>
                  <a:cs typeface="微软雅黑" panose="020B0503020204020204" charset="-122"/>
                </a:rPr>
                <a:t>知识学习与技能训练：练习，练习，…</a:t>
              </a:r>
              <a:r>
                <a:rPr sz="1800" b="1" spc="-85" dirty="0">
                  <a:latin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800" b="1" dirty="0">
                  <a:latin typeface="微软雅黑" panose="020B0503020204020204" charset="-122"/>
                  <a:cs typeface="微软雅黑" panose="020B0503020204020204" charset="-122"/>
                </a:rPr>
                <a:t>…</a:t>
              </a:r>
              <a:endParaRPr sz="18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0" name="object 30"/>
            <p:cNvSpPr txBox="1"/>
            <p:nvPr/>
          </p:nvSpPr>
          <p:spPr>
            <a:xfrm>
              <a:off x="8628" y="9027"/>
              <a:ext cx="5470" cy="456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800" b="1" dirty="0">
                  <a:latin typeface="微软雅黑" panose="020B0503020204020204" charset="-122"/>
                  <a:cs typeface="微软雅黑" panose="020B0503020204020204" charset="-122"/>
                </a:rPr>
                <a:t>理论思维、实验思维和计算思维</a:t>
              </a:r>
              <a:endParaRPr sz="18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3" name="object 33"/>
            <p:cNvSpPr/>
            <p:nvPr/>
          </p:nvSpPr>
          <p:spPr>
            <a:xfrm>
              <a:off x="13085" y="4960"/>
              <a:ext cx="727" cy="0"/>
            </a:xfrm>
            <a:custGeom>
              <a:avLst/>
              <a:gdLst/>
              <a:ahLst/>
              <a:cxnLst/>
              <a:rect l="l" t="t" r="r" b="b"/>
              <a:pathLst>
                <a:path w="461645">
                  <a:moveTo>
                    <a:pt x="0" y="0"/>
                  </a:moveTo>
                  <a:lnTo>
                    <a:pt x="461022" y="0"/>
                  </a:lnTo>
                </a:path>
              </a:pathLst>
            </a:custGeom>
            <a:ln w="5715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/>
            <p:nvPr/>
          </p:nvSpPr>
          <p:spPr>
            <a:xfrm>
              <a:off x="9530" y="3979"/>
              <a:ext cx="3231" cy="1998"/>
            </a:xfrm>
            <a:custGeom>
              <a:avLst/>
              <a:gdLst/>
              <a:ahLst/>
              <a:cxnLst/>
              <a:rect l="l" t="t" r="r" b="b"/>
              <a:pathLst>
                <a:path w="2051684" h="1268729">
                  <a:moveTo>
                    <a:pt x="2051304" y="634746"/>
                  </a:moveTo>
                  <a:lnTo>
                    <a:pt x="2044863" y="563242"/>
                  </a:lnTo>
                  <a:lnTo>
                    <a:pt x="2026004" y="494058"/>
                  </a:lnTo>
                  <a:lnTo>
                    <a:pt x="1995422" y="427625"/>
                  </a:lnTo>
                  <a:lnTo>
                    <a:pt x="1953809" y="364370"/>
                  </a:lnTo>
                  <a:lnTo>
                    <a:pt x="1929084" y="334068"/>
                  </a:lnTo>
                  <a:lnTo>
                    <a:pt x="1901862" y="304723"/>
                  </a:lnTo>
                  <a:lnTo>
                    <a:pt x="1872230" y="276386"/>
                  </a:lnTo>
                  <a:lnTo>
                    <a:pt x="1840274" y="249112"/>
                  </a:lnTo>
                  <a:lnTo>
                    <a:pt x="1806082" y="222954"/>
                  </a:lnTo>
                  <a:lnTo>
                    <a:pt x="1769740" y="197966"/>
                  </a:lnTo>
                  <a:lnTo>
                    <a:pt x="1731335" y="174202"/>
                  </a:lnTo>
                  <a:lnTo>
                    <a:pt x="1690953" y="151715"/>
                  </a:lnTo>
                  <a:lnTo>
                    <a:pt x="1648683" y="130558"/>
                  </a:lnTo>
                  <a:lnTo>
                    <a:pt x="1604609" y="110786"/>
                  </a:lnTo>
                  <a:lnTo>
                    <a:pt x="1558820" y="92452"/>
                  </a:lnTo>
                  <a:lnTo>
                    <a:pt x="1511402" y="75610"/>
                  </a:lnTo>
                  <a:lnTo>
                    <a:pt x="1462441" y="60313"/>
                  </a:lnTo>
                  <a:lnTo>
                    <a:pt x="1412025" y="46615"/>
                  </a:lnTo>
                  <a:lnTo>
                    <a:pt x="1360241" y="34569"/>
                  </a:lnTo>
                  <a:lnTo>
                    <a:pt x="1307174" y="24230"/>
                  </a:lnTo>
                  <a:lnTo>
                    <a:pt x="1252913" y="15650"/>
                  </a:lnTo>
                  <a:lnTo>
                    <a:pt x="1197543" y="8883"/>
                  </a:lnTo>
                  <a:lnTo>
                    <a:pt x="1141151" y="3984"/>
                  </a:lnTo>
                  <a:lnTo>
                    <a:pt x="1083825" y="1004"/>
                  </a:lnTo>
                  <a:lnTo>
                    <a:pt x="1025652" y="0"/>
                  </a:lnTo>
                  <a:lnTo>
                    <a:pt x="967404" y="1004"/>
                  </a:lnTo>
                  <a:lnTo>
                    <a:pt x="910015" y="3984"/>
                  </a:lnTo>
                  <a:lnTo>
                    <a:pt x="853570" y="8883"/>
                  </a:lnTo>
                  <a:lnTo>
                    <a:pt x="798156" y="15650"/>
                  </a:lnTo>
                  <a:lnTo>
                    <a:pt x="743859" y="24230"/>
                  </a:lnTo>
                  <a:lnTo>
                    <a:pt x="690765" y="34569"/>
                  </a:lnTo>
                  <a:lnTo>
                    <a:pt x="638960" y="46615"/>
                  </a:lnTo>
                  <a:lnTo>
                    <a:pt x="588531" y="60313"/>
                  </a:lnTo>
                  <a:lnTo>
                    <a:pt x="539564" y="75610"/>
                  </a:lnTo>
                  <a:lnTo>
                    <a:pt x="492145" y="92452"/>
                  </a:lnTo>
                  <a:lnTo>
                    <a:pt x="446360" y="110786"/>
                  </a:lnTo>
                  <a:lnTo>
                    <a:pt x="402295" y="130558"/>
                  </a:lnTo>
                  <a:lnTo>
                    <a:pt x="360038" y="151715"/>
                  </a:lnTo>
                  <a:lnTo>
                    <a:pt x="319673" y="174202"/>
                  </a:lnTo>
                  <a:lnTo>
                    <a:pt x="281288" y="197966"/>
                  </a:lnTo>
                  <a:lnTo>
                    <a:pt x="244968" y="222954"/>
                  </a:lnTo>
                  <a:lnTo>
                    <a:pt x="210799" y="249112"/>
                  </a:lnTo>
                  <a:lnTo>
                    <a:pt x="178869" y="276386"/>
                  </a:lnTo>
                  <a:lnTo>
                    <a:pt x="149263" y="304723"/>
                  </a:lnTo>
                  <a:lnTo>
                    <a:pt x="122067" y="334068"/>
                  </a:lnTo>
                  <a:lnTo>
                    <a:pt x="97368" y="364370"/>
                  </a:lnTo>
                  <a:lnTo>
                    <a:pt x="75251" y="395573"/>
                  </a:lnTo>
                  <a:lnTo>
                    <a:pt x="39112" y="460471"/>
                  </a:lnTo>
                  <a:lnTo>
                    <a:pt x="14339" y="528333"/>
                  </a:lnTo>
                  <a:lnTo>
                    <a:pt x="1621" y="598730"/>
                  </a:lnTo>
                  <a:lnTo>
                    <a:pt x="0" y="634746"/>
                  </a:lnTo>
                  <a:lnTo>
                    <a:pt x="1621" y="670685"/>
                  </a:lnTo>
                  <a:lnTo>
                    <a:pt x="14339" y="740945"/>
                  </a:lnTo>
                  <a:lnTo>
                    <a:pt x="39112" y="808690"/>
                  </a:lnTo>
                  <a:lnTo>
                    <a:pt x="75251" y="873488"/>
                  </a:lnTo>
                  <a:lnTo>
                    <a:pt x="97368" y="904648"/>
                  </a:lnTo>
                  <a:lnTo>
                    <a:pt x="122067" y="934910"/>
                  </a:lnTo>
                  <a:lnTo>
                    <a:pt x="149263" y="964221"/>
                  </a:lnTo>
                  <a:lnTo>
                    <a:pt x="178869" y="992526"/>
                  </a:lnTo>
                  <a:lnTo>
                    <a:pt x="181356" y="994647"/>
                  </a:lnTo>
                  <a:lnTo>
                    <a:pt x="181356" y="634746"/>
                  </a:lnTo>
                  <a:lnTo>
                    <a:pt x="183303" y="598948"/>
                  </a:lnTo>
                  <a:lnTo>
                    <a:pt x="198506" y="529400"/>
                  </a:lnTo>
                  <a:lnTo>
                    <a:pt x="227950" y="463095"/>
                  </a:lnTo>
                  <a:lnTo>
                    <a:pt x="270627" y="400649"/>
                  </a:lnTo>
                  <a:lnTo>
                    <a:pt x="296615" y="371065"/>
                  </a:lnTo>
                  <a:lnTo>
                    <a:pt x="325534" y="342678"/>
                  </a:lnTo>
                  <a:lnTo>
                    <a:pt x="357259" y="315563"/>
                  </a:lnTo>
                  <a:lnTo>
                    <a:pt x="391665" y="289799"/>
                  </a:lnTo>
                  <a:lnTo>
                    <a:pt x="428625" y="265461"/>
                  </a:lnTo>
                  <a:lnTo>
                    <a:pt x="468013" y="242628"/>
                  </a:lnTo>
                  <a:lnTo>
                    <a:pt x="509705" y="221376"/>
                  </a:lnTo>
                  <a:lnTo>
                    <a:pt x="553575" y="201782"/>
                  </a:lnTo>
                  <a:lnTo>
                    <a:pt x="599496" y="183924"/>
                  </a:lnTo>
                  <a:lnTo>
                    <a:pt x="647343" y="167878"/>
                  </a:lnTo>
                  <a:lnTo>
                    <a:pt x="696991" y="153721"/>
                  </a:lnTo>
                  <a:lnTo>
                    <a:pt x="748314" y="141531"/>
                  </a:lnTo>
                  <a:lnTo>
                    <a:pt x="801186" y="131385"/>
                  </a:lnTo>
                  <a:lnTo>
                    <a:pt x="855481" y="123359"/>
                  </a:lnTo>
                  <a:lnTo>
                    <a:pt x="911075" y="117531"/>
                  </a:lnTo>
                  <a:lnTo>
                    <a:pt x="967840" y="113977"/>
                  </a:lnTo>
                  <a:lnTo>
                    <a:pt x="1025652" y="112776"/>
                  </a:lnTo>
                  <a:lnTo>
                    <a:pt x="1083372" y="113977"/>
                  </a:lnTo>
                  <a:lnTo>
                    <a:pt x="1140053" y="117531"/>
                  </a:lnTo>
                  <a:lnTo>
                    <a:pt x="1195570" y="123359"/>
                  </a:lnTo>
                  <a:lnTo>
                    <a:pt x="1249796" y="131385"/>
                  </a:lnTo>
                  <a:lnTo>
                    <a:pt x="1302605" y="141531"/>
                  </a:lnTo>
                  <a:lnTo>
                    <a:pt x="1353871" y="153721"/>
                  </a:lnTo>
                  <a:lnTo>
                    <a:pt x="1403468" y="167878"/>
                  </a:lnTo>
                  <a:lnTo>
                    <a:pt x="1451271" y="183924"/>
                  </a:lnTo>
                  <a:lnTo>
                    <a:pt x="1497152" y="201782"/>
                  </a:lnTo>
                  <a:lnTo>
                    <a:pt x="1540987" y="221376"/>
                  </a:lnTo>
                  <a:lnTo>
                    <a:pt x="1582649" y="242628"/>
                  </a:lnTo>
                  <a:lnTo>
                    <a:pt x="1622012" y="265461"/>
                  </a:lnTo>
                  <a:lnTo>
                    <a:pt x="1658950" y="289799"/>
                  </a:lnTo>
                  <a:lnTo>
                    <a:pt x="1693337" y="315563"/>
                  </a:lnTo>
                  <a:lnTo>
                    <a:pt x="1725047" y="342678"/>
                  </a:lnTo>
                  <a:lnTo>
                    <a:pt x="1753954" y="371065"/>
                  </a:lnTo>
                  <a:lnTo>
                    <a:pt x="1779932" y="400649"/>
                  </a:lnTo>
                  <a:lnTo>
                    <a:pt x="1802856" y="431351"/>
                  </a:lnTo>
                  <a:lnTo>
                    <a:pt x="1839034" y="495804"/>
                  </a:lnTo>
                  <a:lnTo>
                    <a:pt x="1861480" y="563808"/>
                  </a:lnTo>
                  <a:lnTo>
                    <a:pt x="1869186" y="634746"/>
                  </a:lnTo>
                  <a:lnTo>
                    <a:pt x="1869186" y="995121"/>
                  </a:lnTo>
                  <a:lnTo>
                    <a:pt x="1872230" y="992526"/>
                  </a:lnTo>
                  <a:lnTo>
                    <a:pt x="1901862" y="964221"/>
                  </a:lnTo>
                  <a:lnTo>
                    <a:pt x="1929084" y="934910"/>
                  </a:lnTo>
                  <a:lnTo>
                    <a:pt x="1953809" y="904648"/>
                  </a:lnTo>
                  <a:lnTo>
                    <a:pt x="1975951" y="873488"/>
                  </a:lnTo>
                  <a:lnTo>
                    <a:pt x="2012135" y="808690"/>
                  </a:lnTo>
                  <a:lnTo>
                    <a:pt x="2036942" y="740945"/>
                  </a:lnTo>
                  <a:lnTo>
                    <a:pt x="2049679" y="670685"/>
                  </a:lnTo>
                  <a:lnTo>
                    <a:pt x="2051304" y="634746"/>
                  </a:lnTo>
                  <a:close/>
                </a:path>
                <a:path w="2051684" h="1268729">
                  <a:moveTo>
                    <a:pt x="1869186" y="995121"/>
                  </a:moveTo>
                  <a:lnTo>
                    <a:pt x="1869186" y="634746"/>
                  </a:lnTo>
                  <a:lnTo>
                    <a:pt x="1867238" y="670451"/>
                  </a:lnTo>
                  <a:lnTo>
                    <a:pt x="1861480" y="705508"/>
                  </a:lnTo>
                  <a:lnTo>
                    <a:pt x="1839034" y="773366"/>
                  </a:lnTo>
                  <a:lnTo>
                    <a:pt x="1802856" y="837699"/>
                  </a:lnTo>
                  <a:lnTo>
                    <a:pt x="1779932" y="868351"/>
                  </a:lnTo>
                  <a:lnTo>
                    <a:pt x="1753954" y="897890"/>
                  </a:lnTo>
                  <a:lnTo>
                    <a:pt x="1725047" y="926237"/>
                  </a:lnTo>
                  <a:lnTo>
                    <a:pt x="1693337" y="953317"/>
                  </a:lnTo>
                  <a:lnTo>
                    <a:pt x="1658950" y="979051"/>
                  </a:lnTo>
                  <a:lnTo>
                    <a:pt x="1622012" y="1003363"/>
                  </a:lnTo>
                  <a:lnTo>
                    <a:pt x="1582649" y="1026174"/>
                  </a:lnTo>
                  <a:lnTo>
                    <a:pt x="1540987" y="1047408"/>
                  </a:lnTo>
                  <a:lnTo>
                    <a:pt x="1497152" y="1066987"/>
                  </a:lnTo>
                  <a:lnTo>
                    <a:pt x="1451271" y="1084834"/>
                  </a:lnTo>
                  <a:lnTo>
                    <a:pt x="1403468" y="1100870"/>
                  </a:lnTo>
                  <a:lnTo>
                    <a:pt x="1353871" y="1115020"/>
                  </a:lnTo>
                  <a:lnTo>
                    <a:pt x="1302605" y="1127205"/>
                  </a:lnTo>
                  <a:lnTo>
                    <a:pt x="1249796" y="1137348"/>
                  </a:lnTo>
                  <a:lnTo>
                    <a:pt x="1195570" y="1145372"/>
                  </a:lnTo>
                  <a:lnTo>
                    <a:pt x="1140053" y="1151199"/>
                  </a:lnTo>
                  <a:lnTo>
                    <a:pt x="1083372" y="1154752"/>
                  </a:lnTo>
                  <a:lnTo>
                    <a:pt x="1025652" y="1155954"/>
                  </a:lnTo>
                  <a:lnTo>
                    <a:pt x="967840" y="1154752"/>
                  </a:lnTo>
                  <a:lnTo>
                    <a:pt x="911075" y="1151199"/>
                  </a:lnTo>
                  <a:lnTo>
                    <a:pt x="855481" y="1145372"/>
                  </a:lnTo>
                  <a:lnTo>
                    <a:pt x="801186" y="1137348"/>
                  </a:lnTo>
                  <a:lnTo>
                    <a:pt x="748314" y="1127205"/>
                  </a:lnTo>
                  <a:lnTo>
                    <a:pt x="696991" y="1115020"/>
                  </a:lnTo>
                  <a:lnTo>
                    <a:pt x="647343" y="1100870"/>
                  </a:lnTo>
                  <a:lnTo>
                    <a:pt x="599496" y="1084834"/>
                  </a:lnTo>
                  <a:lnTo>
                    <a:pt x="553575" y="1066987"/>
                  </a:lnTo>
                  <a:lnTo>
                    <a:pt x="509705" y="1047408"/>
                  </a:lnTo>
                  <a:lnTo>
                    <a:pt x="468013" y="1026174"/>
                  </a:lnTo>
                  <a:lnTo>
                    <a:pt x="428625" y="1003363"/>
                  </a:lnTo>
                  <a:lnTo>
                    <a:pt x="391665" y="979051"/>
                  </a:lnTo>
                  <a:lnTo>
                    <a:pt x="357259" y="953317"/>
                  </a:lnTo>
                  <a:lnTo>
                    <a:pt x="325534" y="926237"/>
                  </a:lnTo>
                  <a:lnTo>
                    <a:pt x="296615" y="897890"/>
                  </a:lnTo>
                  <a:lnTo>
                    <a:pt x="270627" y="868351"/>
                  </a:lnTo>
                  <a:lnTo>
                    <a:pt x="247697" y="837699"/>
                  </a:lnTo>
                  <a:lnTo>
                    <a:pt x="211511" y="773366"/>
                  </a:lnTo>
                  <a:lnTo>
                    <a:pt x="189062" y="705508"/>
                  </a:lnTo>
                  <a:lnTo>
                    <a:pt x="181356" y="634746"/>
                  </a:lnTo>
                  <a:lnTo>
                    <a:pt x="181356" y="994647"/>
                  </a:lnTo>
                  <a:lnTo>
                    <a:pt x="210799" y="1019771"/>
                  </a:lnTo>
                  <a:lnTo>
                    <a:pt x="244968" y="1045903"/>
                  </a:lnTo>
                  <a:lnTo>
                    <a:pt x="281288" y="1070869"/>
                  </a:lnTo>
                  <a:lnTo>
                    <a:pt x="319673" y="1094613"/>
                  </a:lnTo>
                  <a:lnTo>
                    <a:pt x="360038" y="1117083"/>
                  </a:lnTo>
                  <a:lnTo>
                    <a:pt x="402295" y="1138225"/>
                  </a:lnTo>
                  <a:lnTo>
                    <a:pt x="446360" y="1157984"/>
                  </a:lnTo>
                  <a:lnTo>
                    <a:pt x="492145" y="1176308"/>
                  </a:lnTo>
                  <a:lnTo>
                    <a:pt x="539564" y="1193142"/>
                  </a:lnTo>
                  <a:lnTo>
                    <a:pt x="588531" y="1208432"/>
                  </a:lnTo>
                  <a:lnTo>
                    <a:pt x="638960" y="1222125"/>
                  </a:lnTo>
                  <a:lnTo>
                    <a:pt x="690765" y="1234166"/>
                  </a:lnTo>
                  <a:lnTo>
                    <a:pt x="743859" y="1244503"/>
                  </a:lnTo>
                  <a:lnTo>
                    <a:pt x="798156" y="1253081"/>
                  </a:lnTo>
                  <a:lnTo>
                    <a:pt x="853570" y="1259847"/>
                  </a:lnTo>
                  <a:lnTo>
                    <a:pt x="910015" y="1264746"/>
                  </a:lnTo>
                  <a:lnTo>
                    <a:pt x="967404" y="1267725"/>
                  </a:lnTo>
                  <a:lnTo>
                    <a:pt x="1025652" y="1268730"/>
                  </a:lnTo>
                  <a:lnTo>
                    <a:pt x="1083825" y="1267725"/>
                  </a:lnTo>
                  <a:lnTo>
                    <a:pt x="1141151" y="1264746"/>
                  </a:lnTo>
                  <a:lnTo>
                    <a:pt x="1197543" y="1259847"/>
                  </a:lnTo>
                  <a:lnTo>
                    <a:pt x="1252913" y="1253081"/>
                  </a:lnTo>
                  <a:lnTo>
                    <a:pt x="1307174" y="1244503"/>
                  </a:lnTo>
                  <a:lnTo>
                    <a:pt x="1360241" y="1234166"/>
                  </a:lnTo>
                  <a:lnTo>
                    <a:pt x="1412025" y="1222125"/>
                  </a:lnTo>
                  <a:lnTo>
                    <a:pt x="1462441" y="1208432"/>
                  </a:lnTo>
                  <a:lnTo>
                    <a:pt x="1511402" y="1193142"/>
                  </a:lnTo>
                  <a:lnTo>
                    <a:pt x="1558820" y="1176308"/>
                  </a:lnTo>
                  <a:lnTo>
                    <a:pt x="1604609" y="1157984"/>
                  </a:lnTo>
                  <a:lnTo>
                    <a:pt x="1648683" y="1138225"/>
                  </a:lnTo>
                  <a:lnTo>
                    <a:pt x="1690953" y="1117083"/>
                  </a:lnTo>
                  <a:lnTo>
                    <a:pt x="1731335" y="1094613"/>
                  </a:lnTo>
                  <a:lnTo>
                    <a:pt x="1769740" y="1070869"/>
                  </a:lnTo>
                  <a:lnTo>
                    <a:pt x="1806082" y="1045903"/>
                  </a:lnTo>
                  <a:lnTo>
                    <a:pt x="1840274" y="1019771"/>
                  </a:lnTo>
                  <a:lnTo>
                    <a:pt x="1869186" y="995121"/>
                  </a:lnTo>
                  <a:close/>
                </a:path>
              </a:pathLst>
            </a:custGeom>
            <a:solidFill>
              <a:srgbClr val="B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5" name="object 35"/>
            <p:cNvSpPr/>
            <p:nvPr/>
          </p:nvSpPr>
          <p:spPr>
            <a:xfrm>
              <a:off x="9530" y="3979"/>
              <a:ext cx="3231" cy="1998"/>
            </a:xfrm>
            <a:custGeom>
              <a:avLst/>
              <a:gdLst/>
              <a:ahLst/>
              <a:cxnLst/>
              <a:rect l="l" t="t" r="r" b="b"/>
              <a:pathLst>
                <a:path w="2051684" h="1268729">
                  <a:moveTo>
                    <a:pt x="0" y="634745"/>
                  </a:moveTo>
                  <a:lnTo>
                    <a:pt x="6430" y="563242"/>
                  </a:lnTo>
                  <a:lnTo>
                    <a:pt x="25261" y="494058"/>
                  </a:lnTo>
                  <a:lnTo>
                    <a:pt x="55804" y="427625"/>
                  </a:lnTo>
                  <a:lnTo>
                    <a:pt x="97368" y="364370"/>
                  </a:lnTo>
                  <a:lnTo>
                    <a:pt x="122067" y="334068"/>
                  </a:lnTo>
                  <a:lnTo>
                    <a:pt x="149263" y="304723"/>
                  </a:lnTo>
                  <a:lnTo>
                    <a:pt x="178869" y="276386"/>
                  </a:lnTo>
                  <a:lnTo>
                    <a:pt x="210799" y="249112"/>
                  </a:lnTo>
                  <a:lnTo>
                    <a:pt x="244968" y="222954"/>
                  </a:lnTo>
                  <a:lnTo>
                    <a:pt x="281288" y="197966"/>
                  </a:lnTo>
                  <a:lnTo>
                    <a:pt x="319673" y="174202"/>
                  </a:lnTo>
                  <a:lnTo>
                    <a:pt x="360038" y="151715"/>
                  </a:lnTo>
                  <a:lnTo>
                    <a:pt x="402295" y="130558"/>
                  </a:lnTo>
                  <a:lnTo>
                    <a:pt x="446360" y="110786"/>
                  </a:lnTo>
                  <a:lnTo>
                    <a:pt x="492145" y="92452"/>
                  </a:lnTo>
                  <a:lnTo>
                    <a:pt x="539564" y="75610"/>
                  </a:lnTo>
                  <a:lnTo>
                    <a:pt x="588531" y="60313"/>
                  </a:lnTo>
                  <a:lnTo>
                    <a:pt x="638960" y="46615"/>
                  </a:lnTo>
                  <a:lnTo>
                    <a:pt x="690765" y="34569"/>
                  </a:lnTo>
                  <a:lnTo>
                    <a:pt x="743859" y="24230"/>
                  </a:lnTo>
                  <a:lnTo>
                    <a:pt x="798156" y="15650"/>
                  </a:lnTo>
                  <a:lnTo>
                    <a:pt x="853570" y="8883"/>
                  </a:lnTo>
                  <a:lnTo>
                    <a:pt x="910015" y="3984"/>
                  </a:lnTo>
                  <a:lnTo>
                    <a:pt x="967404" y="1004"/>
                  </a:lnTo>
                  <a:lnTo>
                    <a:pt x="1025651" y="0"/>
                  </a:lnTo>
                  <a:lnTo>
                    <a:pt x="1083825" y="1004"/>
                  </a:lnTo>
                  <a:lnTo>
                    <a:pt x="1141151" y="3984"/>
                  </a:lnTo>
                  <a:lnTo>
                    <a:pt x="1197543" y="8883"/>
                  </a:lnTo>
                  <a:lnTo>
                    <a:pt x="1252913" y="15650"/>
                  </a:lnTo>
                  <a:lnTo>
                    <a:pt x="1307174" y="24230"/>
                  </a:lnTo>
                  <a:lnTo>
                    <a:pt x="1360241" y="34569"/>
                  </a:lnTo>
                  <a:lnTo>
                    <a:pt x="1412025" y="46615"/>
                  </a:lnTo>
                  <a:lnTo>
                    <a:pt x="1462441" y="60313"/>
                  </a:lnTo>
                  <a:lnTo>
                    <a:pt x="1511402" y="75610"/>
                  </a:lnTo>
                  <a:lnTo>
                    <a:pt x="1558820" y="92452"/>
                  </a:lnTo>
                  <a:lnTo>
                    <a:pt x="1604609" y="110786"/>
                  </a:lnTo>
                  <a:lnTo>
                    <a:pt x="1648683" y="130558"/>
                  </a:lnTo>
                  <a:lnTo>
                    <a:pt x="1690953" y="151715"/>
                  </a:lnTo>
                  <a:lnTo>
                    <a:pt x="1731335" y="174202"/>
                  </a:lnTo>
                  <a:lnTo>
                    <a:pt x="1769740" y="197966"/>
                  </a:lnTo>
                  <a:lnTo>
                    <a:pt x="1806082" y="222954"/>
                  </a:lnTo>
                  <a:lnTo>
                    <a:pt x="1840274" y="249112"/>
                  </a:lnTo>
                  <a:lnTo>
                    <a:pt x="1872230" y="276386"/>
                  </a:lnTo>
                  <a:lnTo>
                    <a:pt x="1901862" y="304723"/>
                  </a:lnTo>
                  <a:lnTo>
                    <a:pt x="1929084" y="334068"/>
                  </a:lnTo>
                  <a:lnTo>
                    <a:pt x="1953809" y="364370"/>
                  </a:lnTo>
                  <a:lnTo>
                    <a:pt x="1975951" y="395573"/>
                  </a:lnTo>
                  <a:lnTo>
                    <a:pt x="2012135" y="460471"/>
                  </a:lnTo>
                  <a:lnTo>
                    <a:pt x="2036942" y="528333"/>
                  </a:lnTo>
                  <a:lnTo>
                    <a:pt x="2049679" y="598730"/>
                  </a:lnTo>
                  <a:lnTo>
                    <a:pt x="2051303" y="634745"/>
                  </a:lnTo>
                  <a:lnTo>
                    <a:pt x="2049679" y="670685"/>
                  </a:lnTo>
                  <a:lnTo>
                    <a:pt x="2036942" y="740945"/>
                  </a:lnTo>
                  <a:lnTo>
                    <a:pt x="2012135" y="808690"/>
                  </a:lnTo>
                  <a:lnTo>
                    <a:pt x="1975951" y="873488"/>
                  </a:lnTo>
                  <a:lnTo>
                    <a:pt x="1953809" y="904648"/>
                  </a:lnTo>
                  <a:lnTo>
                    <a:pt x="1929084" y="934910"/>
                  </a:lnTo>
                  <a:lnTo>
                    <a:pt x="1901862" y="964221"/>
                  </a:lnTo>
                  <a:lnTo>
                    <a:pt x="1872230" y="992526"/>
                  </a:lnTo>
                  <a:lnTo>
                    <a:pt x="1840274" y="1019771"/>
                  </a:lnTo>
                  <a:lnTo>
                    <a:pt x="1806082" y="1045903"/>
                  </a:lnTo>
                  <a:lnTo>
                    <a:pt x="1769740" y="1070869"/>
                  </a:lnTo>
                  <a:lnTo>
                    <a:pt x="1731335" y="1094613"/>
                  </a:lnTo>
                  <a:lnTo>
                    <a:pt x="1690953" y="1117083"/>
                  </a:lnTo>
                  <a:lnTo>
                    <a:pt x="1648683" y="1138225"/>
                  </a:lnTo>
                  <a:lnTo>
                    <a:pt x="1604609" y="1157984"/>
                  </a:lnTo>
                  <a:lnTo>
                    <a:pt x="1558820" y="1176308"/>
                  </a:lnTo>
                  <a:lnTo>
                    <a:pt x="1511402" y="1193142"/>
                  </a:lnTo>
                  <a:lnTo>
                    <a:pt x="1462441" y="1208432"/>
                  </a:lnTo>
                  <a:lnTo>
                    <a:pt x="1412025" y="1222125"/>
                  </a:lnTo>
                  <a:lnTo>
                    <a:pt x="1360241" y="1234166"/>
                  </a:lnTo>
                  <a:lnTo>
                    <a:pt x="1307174" y="1244503"/>
                  </a:lnTo>
                  <a:lnTo>
                    <a:pt x="1252913" y="1253081"/>
                  </a:lnTo>
                  <a:lnTo>
                    <a:pt x="1197543" y="1259847"/>
                  </a:lnTo>
                  <a:lnTo>
                    <a:pt x="1141151" y="1264746"/>
                  </a:lnTo>
                  <a:lnTo>
                    <a:pt x="1083825" y="1267725"/>
                  </a:lnTo>
                  <a:lnTo>
                    <a:pt x="1025651" y="1268729"/>
                  </a:lnTo>
                  <a:lnTo>
                    <a:pt x="967404" y="1267725"/>
                  </a:lnTo>
                  <a:lnTo>
                    <a:pt x="910015" y="1264746"/>
                  </a:lnTo>
                  <a:lnTo>
                    <a:pt x="853570" y="1259847"/>
                  </a:lnTo>
                  <a:lnTo>
                    <a:pt x="798156" y="1253081"/>
                  </a:lnTo>
                  <a:lnTo>
                    <a:pt x="743859" y="1244503"/>
                  </a:lnTo>
                  <a:lnTo>
                    <a:pt x="690765" y="1234166"/>
                  </a:lnTo>
                  <a:lnTo>
                    <a:pt x="638960" y="1222125"/>
                  </a:lnTo>
                  <a:lnTo>
                    <a:pt x="588531" y="1208432"/>
                  </a:lnTo>
                  <a:lnTo>
                    <a:pt x="539564" y="1193142"/>
                  </a:lnTo>
                  <a:lnTo>
                    <a:pt x="492145" y="1176308"/>
                  </a:lnTo>
                  <a:lnTo>
                    <a:pt x="446360" y="1157984"/>
                  </a:lnTo>
                  <a:lnTo>
                    <a:pt x="402295" y="1138225"/>
                  </a:lnTo>
                  <a:lnTo>
                    <a:pt x="360038" y="1117083"/>
                  </a:lnTo>
                  <a:lnTo>
                    <a:pt x="319673" y="1094613"/>
                  </a:lnTo>
                  <a:lnTo>
                    <a:pt x="281288" y="1070869"/>
                  </a:lnTo>
                  <a:lnTo>
                    <a:pt x="244968" y="1045903"/>
                  </a:lnTo>
                  <a:lnTo>
                    <a:pt x="210799" y="1019771"/>
                  </a:lnTo>
                  <a:lnTo>
                    <a:pt x="178869" y="992526"/>
                  </a:lnTo>
                  <a:lnTo>
                    <a:pt x="149263" y="964221"/>
                  </a:lnTo>
                  <a:lnTo>
                    <a:pt x="122067" y="934910"/>
                  </a:lnTo>
                  <a:lnTo>
                    <a:pt x="97368" y="904648"/>
                  </a:lnTo>
                  <a:lnTo>
                    <a:pt x="75251" y="873488"/>
                  </a:lnTo>
                  <a:lnTo>
                    <a:pt x="39112" y="808690"/>
                  </a:lnTo>
                  <a:lnTo>
                    <a:pt x="14339" y="740945"/>
                  </a:lnTo>
                  <a:lnTo>
                    <a:pt x="1621" y="670685"/>
                  </a:lnTo>
                  <a:lnTo>
                    <a:pt x="0" y="634745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816" y="4157"/>
              <a:ext cx="2658" cy="1643"/>
            </a:xfrm>
            <a:custGeom>
              <a:avLst/>
              <a:gdLst/>
              <a:ahLst/>
              <a:cxnLst/>
              <a:rect l="l" t="t" r="r" b="b"/>
              <a:pathLst>
                <a:path w="1687829" h="1043304">
                  <a:moveTo>
                    <a:pt x="0" y="521969"/>
                  </a:moveTo>
                  <a:lnTo>
                    <a:pt x="7706" y="592732"/>
                  </a:lnTo>
                  <a:lnTo>
                    <a:pt x="30155" y="660590"/>
                  </a:lnTo>
                  <a:lnTo>
                    <a:pt x="66341" y="724923"/>
                  </a:lnTo>
                  <a:lnTo>
                    <a:pt x="89271" y="755575"/>
                  </a:lnTo>
                  <a:lnTo>
                    <a:pt x="115259" y="785113"/>
                  </a:lnTo>
                  <a:lnTo>
                    <a:pt x="144178" y="813461"/>
                  </a:lnTo>
                  <a:lnTo>
                    <a:pt x="175903" y="840541"/>
                  </a:lnTo>
                  <a:lnTo>
                    <a:pt x="210309" y="866275"/>
                  </a:lnTo>
                  <a:lnTo>
                    <a:pt x="247269" y="890587"/>
                  </a:lnTo>
                  <a:lnTo>
                    <a:pt x="286657" y="913398"/>
                  </a:lnTo>
                  <a:lnTo>
                    <a:pt x="328349" y="934632"/>
                  </a:lnTo>
                  <a:lnTo>
                    <a:pt x="372219" y="954211"/>
                  </a:lnTo>
                  <a:lnTo>
                    <a:pt x="418140" y="972057"/>
                  </a:lnTo>
                  <a:lnTo>
                    <a:pt x="465987" y="988094"/>
                  </a:lnTo>
                  <a:lnTo>
                    <a:pt x="515635" y="1002244"/>
                  </a:lnTo>
                  <a:lnTo>
                    <a:pt x="566958" y="1014429"/>
                  </a:lnTo>
                  <a:lnTo>
                    <a:pt x="619830" y="1024572"/>
                  </a:lnTo>
                  <a:lnTo>
                    <a:pt x="674125" y="1032596"/>
                  </a:lnTo>
                  <a:lnTo>
                    <a:pt x="729719" y="1038423"/>
                  </a:lnTo>
                  <a:lnTo>
                    <a:pt x="786484" y="1041976"/>
                  </a:lnTo>
                  <a:lnTo>
                    <a:pt x="844295" y="1043177"/>
                  </a:lnTo>
                  <a:lnTo>
                    <a:pt x="902014" y="1041976"/>
                  </a:lnTo>
                  <a:lnTo>
                    <a:pt x="958694" y="1038423"/>
                  </a:lnTo>
                  <a:lnTo>
                    <a:pt x="1014210" y="1032596"/>
                  </a:lnTo>
                  <a:lnTo>
                    <a:pt x="1068435" y="1024572"/>
                  </a:lnTo>
                  <a:lnTo>
                    <a:pt x="1121243" y="1014429"/>
                  </a:lnTo>
                  <a:lnTo>
                    <a:pt x="1172508" y="1002244"/>
                  </a:lnTo>
                  <a:lnTo>
                    <a:pt x="1222104" y="988094"/>
                  </a:lnTo>
                  <a:lnTo>
                    <a:pt x="1269906" y="972057"/>
                  </a:lnTo>
                  <a:lnTo>
                    <a:pt x="1315787" y="954211"/>
                  </a:lnTo>
                  <a:lnTo>
                    <a:pt x="1359621" y="934632"/>
                  </a:lnTo>
                  <a:lnTo>
                    <a:pt x="1401282" y="913398"/>
                  </a:lnTo>
                  <a:lnTo>
                    <a:pt x="1440645" y="890587"/>
                  </a:lnTo>
                  <a:lnTo>
                    <a:pt x="1477582" y="866275"/>
                  </a:lnTo>
                  <a:lnTo>
                    <a:pt x="1511969" y="840541"/>
                  </a:lnTo>
                  <a:lnTo>
                    <a:pt x="1543679" y="813461"/>
                  </a:lnTo>
                  <a:lnTo>
                    <a:pt x="1572586" y="785113"/>
                  </a:lnTo>
                  <a:lnTo>
                    <a:pt x="1598564" y="755575"/>
                  </a:lnTo>
                  <a:lnTo>
                    <a:pt x="1621487" y="724923"/>
                  </a:lnTo>
                  <a:lnTo>
                    <a:pt x="1657665" y="660590"/>
                  </a:lnTo>
                  <a:lnTo>
                    <a:pt x="1680111" y="592732"/>
                  </a:lnTo>
                  <a:lnTo>
                    <a:pt x="1687817" y="521969"/>
                  </a:lnTo>
                  <a:lnTo>
                    <a:pt x="1685869" y="486172"/>
                  </a:lnTo>
                  <a:lnTo>
                    <a:pt x="1670667" y="416624"/>
                  </a:lnTo>
                  <a:lnTo>
                    <a:pt x="1641230" y="350319"/>
                  </a:lnTo>
                  <a:lnTo>
                    <a:pt x="1598564" y="287873"/>
                  </a:lnTo>
                  <a:lnTo>
                    <a:pt x="1572586" y="258289"/>
                  </a:lnTo>
                  <a:lnTo>
                    <a:pt x="1543679" y="229902"/>
                  </a:lnTo>
                  <a:lnTo>
                    <a:pt x="1511969" y="202787"/>
                  </a:lnTo>
                  <a:lnTo>
                    <a:pt x="1477582" y="177023"/>
                  </a:lnTo>
                  <a:lnTo>
                    <a:pt x="1440645" y="152685"/>
                  </a:lnTo>
                  <a:lnTo>
                    <a:pt x="1401282" y="129852"/>
                  </a:lnTo>
                  <a:lnTo>
                    <a:pt x="1359621" y="108600"/>
                  </a:lnTo>
                  <a:lnTo>
                    <a:pt x="1315787" y="89006"/>
                  </a:lnTo>
                  <a:lnTo>
                    <a:pt x="1269906" y="71148"/>
                  </a:lnTo>
                  <a:lnTo>
                    <a:pt x="1222104" y="55102"/>
                  </a:lnTo>
                  <a:lnTo>
                    <a:pt x="1172508" y="40945"/>
                  </a:lnTo>
                  <a:lnTo>
                    <a:pt x="1121243" y="28755"/>
                  </a:lnTo>
                  <a:lnTo>
                    <a:pt x="1068435" y="18609"/>
                  </a:lnTo>
                  <a:lnTo>
                    <a:pt x="1014210" y="10583"/>
                  </a:lnTo>
                  <a:lnTo>
                    <a:pt x="958694" y="4755"/>
                  </a:lnTo>
                  <a:lnTo>
                    <a:pt x="902014" y="1201"/>
                  </a:lnTo>
                  <a:lnTo>
                    <a:pt x="844295" y="0"/>
                  </a:lnTo>
                  <a:lnTo>
                    <a:pt x="786484" y="1201"/>
                  </a:lnTo>
                  <a:lnTo>
                    <a:pt x="729719" y="4755"/>
                  </a:lnTo>
                  <a:lnTo>
                    <a:pt x="674125" y="10583"/>
                  </a:lnTo>
                  <a:lnTo>
                    <a:pt x="619830" y="18609"/>
                  </a:lnTo>
                  <a:lnTo>
                    <a:pt x="566958" y="28755"/>
                  </a:lnTo>
                  <a:lnTo>
                    <a:pt x="515635" y="40945"/>
                  </a:lnTo>
                  <a:lnTo>
                    <a:pt x="465987" y="55102"/>
                  </a:lnTo>
                  <a:lnTo>
                    <a:pt x="418140" y="71148"/>
                  </a:lnTo>
                  <a:lnTo>
                    <a:pt x="372219" y="89006"/>
                  </a:lnTo>
                  <a:lnTo>
                    <a:pt x="328349" y="108600"/>
                  </a:lnTo>
                  <a:lnTo>
                    <a:pt x="286657" y="129852"/>
                  </a:lnTo>
                  <a:lnTo>
                    <a:pt x="247268" y="152685"/>
                  </a:lnTo>
                  <a:lnTo>
                    <a:pt x="210309" y="177023"/>
                  </a:lnTo>
                  <a:lnTo>
                    <a:pt x="175903" y="202787"/>
                  </a:lnTo>
                  <a:lnTo>
                    <a:pt x="144178" y="229902"/>
                  </a:lnTo>
                  <a:lnTo>
                    <a:pt x="115259" y="258289"/>
                  </a:lnTo>
                  <a:lnTo>
                    <a:pt x="89271" y="287873"/>
                  </a:lnTo>
                  <a:lnTo>
                    <a:pt x="66341" y="318575"/>
                  </a:lnTo>
                  <a:lnTo>
                    <a:pt x="30155" y="383028"/>
                  </a:lnTo>
                  <a:lnTo>
                    <a:pt x="7706" y="451032"/>
                  </a:lnTo>
                  <a:lnTo>
                    <a:pt x="0" y="521969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7" name="object 37"/>
            <p:cNvSpPr/>
            <p:nvPr/>
          </p:nvSpPr>
          <p:spPr>
            <a:xfrm>
              <a:off x="9798" y="4145"/>
              <a:ext cx="2696" cy="1670"/>
            </a:xfrm>
            <a:custGeom>
              <a:avLst/>
              <a:gdLst/>
              <a:ahLst/>
              <a:cxnLst/>
              <a:rect l="l" t="t" r="r" b="b"/>
              <a:pathLst>
                <a:path w="1711959" h="1060450">
                  <a:moveTo>
                    <a:pt x="1711452" y="530351"/>
                  </a:moveTo>
                  <a:lnTo>
                    <a:pt x="1703637" y="458288"/>
                  </a:lnTo>
                  <a:lnTo>
                    <a:pt x="1680873" y="389202"/>
                  </a:lnTo>
                  <a:lnTo>
                    <a:pt x="1644181" y="323719"/>
                  </a:lnTo>
                  <a:lnTo>
                    <a:pt x="1620932" y="292524"/>
                  </a:lnTo>
                  <a:lnTo>
                    <a:pt x="1594583" y="262466"/>
                  </a:lnTo>
                  <a:lnTo>
                    <a:pt x="1565264" y="233622"/>
                  </a:lnTo>
                  <a:lnTo>
                    <a:pt x="1533100" y="206072"/>
                  </a:lnTo>
                  <a:lnTo>
                    <a:pt x="1498221" y="179892"/>
                  </a:lnTo>
                  <a:lnTo>
                    <a:pt x="1460753" y="155162"/>
                  </a:lnTo>
                  <a:lnTo>
                    <a:pt x="1420825" y="131960"/>
                  </a:lnTo>
                  <a:lnTo>
                    <a:pt x="1378564" y="110364"/>
                  </a:lnTo>
                  <a:lnTo>
                    <a:pt x="1334098" y="90453"/>
                  </a:lnTo>
                  <a:lnTo>
                    <a:pt x="1287554" y="72305"/>
                  </a:lnTo>
                  <a:lnTo>
                    <a:pt x="1239060" y="55998"/>
                  </a:lnTo>
                  <a:lnTo>
                    <a:pt x="1188743" y="41612"/>
                  </a:lnTo>
                  <a:lnTo>
                    <a:pt x="1136732" y="29224"/>
                  </a:lnTo>
                  <a:lnTo>
                    <a:pt x="1083154" y="18912"/>
                  </a:lnTo>
                  <a:lnTo>
                    <a:pt x="1028137" y="10755"/>
                  </a:lnTo>
                  <a:lnTo>
                    <a:pt x="971808" y="4832"/>
                  </a:lnTo>
                  <a:lnTo>
                    <a:pt x="914295" y="1221"/>
                  </a:lnTo>
                  <a:lnTo>
                    <a:pt x="855726" y="0"/>
                  </a:lnTo>
                  <a:lnTo>
                    <a:pt x="797156" y="1221"/>
                  </a:lnTo>
                  <a:lnTo>
                    <a:pt x="739643" y="4832"/>
                  </a:lnTo>
                  <a:lnTo>
                    <a:pt x="683314" y="10755"/>
                  </a:lnTo>
                  <a:lnTo>
                    <a:pt x="628297" y="18912"/>
                  </a:lnTo>
                  <a:lnTo>
                    <a:pt x="574719" y="29224"/>
                  </a:lnTo>
                  <a:lnTo>
                    <a:pt x="522708" y="41612"/>
                  </a:lnTo>
                  <a:lnTo>
                    <a:pt x="472391" y="55998"/>
                  </a:lnTo>
                  <a:lnTo>
                    <a:pt x="423897" y="72305"/>
                  </a:lnTo>
                  <a:lnTo>
                    <a:pt x="377353" y="90453"/>
                  </a:lnTo>
                  <a:lnTo>
                    <a:pt x="332887" y="110364"/>
                  </a:lnTo>
                  <a:lnTo>
                    <a:pt x="290626" y="131960"/>
                  </a:lnTo>
                  <a:lnTo>
                    <a:pt x="250697" y="155162"/>
                  </a:lnTo>
                  <a:lnTo>
                    <a:pt x="213230" y="179892"/>
                  </a:lnTo>
                  <a:lnTo>
                    <a:pt x="178351" y="206072"/>
                  </a:lnTo>
                  <a:lnTo>
                    <a:pt x="146187" y="233622"/>
                  </a:lnTo>
                  <a:lnTo>
                    <a:pt x="116868" y="262466"/>
                  </a:lnTo>
                  <a:lnTo>
                    <a:pt x="90519" y="292524"/>
                  </a:lnTo>
                  <a:lnTo>
                    <a:pt x="67270" y="323719"/>
                  </a:lnTo>
                  <a:lnTo>
                    <a:pt x="30578" y="389202"/>
                  </a:lnTo>
                  <a:lnTo>
                    <a:pt x="7814" y="458288"/>
                  </a:lnTo>
                  <a:lnTo>
                    <a:pt x="0" y="530352"/>
                  </a:lnTo>
                  <a:lnTo>
                    <a:pt x="1975" y="566625"/>
                  </a:lnTo>
                  <a:lnTo>
                    <a:pt x="17392" y="637118"/>
                  </a:lnTo>
                  <a:lnTo>
                    <a:pt x="47247" y="704349"/>
                  </a:lnTo>
                  <a:lnTo>
                    <a:pt x="90519" y="767687"/>
                  </a:lnTo>
                  <a:lnTo>
                    <a:pt x="116868" y="797701"/>
                  </a:lnTo>
                  <a:lnTo>
                    <a:pt x="146187" y="826505"/>
                  </a:lnTo>
                  <a:lnTo>
                    <a:pt x="178351" y="854021"/>
                  </a:lnTo>
                  <a:lnTo>
                    <a:pt x="213230" y="880170"/>
                  </a:lnTo>
                  <a:lnTo>
                    <a:pt x="250697" y="904875"/>
                  </a:lnTo>
                  <a:lnTo>
                    <a:pt x="290626" y="928055"/>
                  </a:lnTo>
                  <a:lnTo>
                    <a:pt x="332887" y="949632"/>
                  </a:lnTo>
                  <a:lnTo>
                    <a:pt x="377353" y="969528"/>
                  </a:lnTo>
                  <a:lnTo>
                    <a:pt x="423897" y="987664"/>
                  </a:lnTo>
                  <a:lnTo>
                    <a:pt x="472391" y="1003962"/>
                  </a:lnTo>
                  <a:lnTo>
                    <a:pt x="522708" y="1018341"/>
                  </a:lnTo>
                  <a:lnTo>
                    <a:pt x="574719" y="1030724"/>
                  </a:lnTo>
                  <a:lnTo>
                    <a:pt x="628297" y="1041033"/>
                  </a:lnTo>
                  <a:lnTo>
                    <a:pt x="683314" y="1049187"/>
                  </a:lnTo>
                  <a:lnTo>
                    <a:pt x="739643" y="1055109"/>
                  </a:lnTo>
                  <a:lnTo>
                    <a:pt x="797156" y="1058720"/>
                  </a:lnTo>
                  <a:lnTo>
                    <a:pt x="855726" y="1059942"/>
                  </a:lnTo>
                  <a:lnTo>
                    <a:pt x="914295" y="1058720"/>
                  </a:lnTo>
                  <a:lnTo>
                    <a:pt x="971808" y="1055109"/>
                  </a:lnTo>
                  <a:lnTo>
                    <a:pt x="1028137" y="1049187"/>
                  </a:lnTo>
                  <a:lnTo>
                    <a:pt x="1083154" y="1041033"/>
                  </a:lnTo>
                  <a:lnTo>
                    <a:pt x="1136732" y="1030724"/>
                  </a:lnTo>
                  <a:lnTo>
                    <a:pt x="1188743" y="1018341"/>
                  </a:lnTo>
                  <a:lnTo>
                    <a:pt x="1239060" y="1003962"/>
                  </a:lnTo>
                  <a:lnTo>
                    <a:pt x="1287554" y="987664"/>
                  </a:lnTo>
                  <a:lnTo>
                    <a:pt x="1334098" y="969528"/>
                  </a:lnTo>
                  <a:lnTo>
                    <a:pt x="1378564" y="949632"/>
                  </a:lnTo>
                  <a:lnTo>
                    <a:pt x="1420825" y="928055"/>
                  </a:lnTo>
                  <a:lnTo>
                    <a:pt x="1460754" y="904875"/>
                  </a:lnTo>
                  <a:lnTo>
                    <a:pt x="1498221" y="880170"/>
                  </a:lnTo>
                  <a:lnTo>
                    <a:pt x="1533100" y="854021"/>
                  </a:lnTo>
                  <a:lnTo>
                    <a:pt x="1565264" y="826505"/>
                  </a:lnTo>
                  <a:lnTo>
                    <a:pt x="1594583" y="797701"/>
                  </a:lnTo>
                  <a:lnTo>
                    <a:pt x="1620932" y="767687"/>
                  </a:lnTo>
                  <a:lnTo>
                    <a:pt x="1644181" y="736544"/>
                  </a:lnTo>
                  <a:lnTo>
                    <a:pt x="1680873" y="671180"/>
                  </a:lnTo>
                  <a:lnTo>
                    <a:pt x="1703637" y="602240"/>
                  </a:lnTo>
                  <a:lnTo>
                    <a:pt x="1711452" y="530351"/>
                  </a:lnTo>
                  <a:close/>
                </a:path>
              </a:pathLst>
            </a:custGeom>
            <a:solidFill>
              <a:srgbClr val="3399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9798" y="4145"/>
              <a:ext cx="2696" cy="1670"/>
            </a:xfrm>
            <a:custGeom>
              <a:avLst/>
              <a:gdLst/>
              <a:ahLst/>
              <a:cxnLst/>
              <a:rect l="l" t="t" r="r" b="b"/>
              <a:pathLst>
                <a:path w="1711959" h="1060450">
                  <a:moveTo>
                    <a:pt x="855725" y="0"/>
                  </a:moveTo>
                  <a:lnTo>
                    <a:pt x="797156" y="1221"/>
                  </a:lnTo>
                  <a:lnTo>
                    <a:pt x="739643" y="4832"/>
                  </a:lnTo>
                  <a:lnTo>
                    <a:pt x="683314" y="10755"/>
                  </a:lnTo>
                  <a:lnTo>
                    <a:pt x="628297" y="18912"/>
                  </a:lnTo>
                  <a:lnTo>
                    <a:pt x="574719" y="29224"/>
                  </a:lnTo>
                  <a:lnTo>
                    <a:pt x="522708" y="41612"/>
                  </a:lnTo>
                  <a:lnTo>
                    <a:pt x="472391" y="55998"/>
                  </a:lnTo>
                  <a:lnTo>
                    <a:pt x="423897" y="72305"/>
                  </a:lnTo>
                  <a:lnTo>
                    <a:pt x="377353" y="90453"/>
                  </a:lnTo>
                  <a:lnTo>
                    <a:pt x="332887" y="110364"/>
                  </a:lnTo>
                  <a:lnTo>
                    <a:pt x="290626" y="131960"/>
                  </a:lnTo>
                  <a:lnTo>
                    <a:pt x="250697" y="155162"/>
                  </a:lnTo>
                  <a:lnTo>
                    <a:pt x="213230" y="179892"/>
                  </a:lnTo>
                  <a:lnTo>
                    <a:pt x="178351" y="206072"/>
                  </a:lnTo>
                  <a:lnTo>
                    <a:pt x="146187" y="233622"/>
                  </a:lnTo>
                  <a:lnTo>
                    <a:pt x="116868" y="262466"/>
                  </a:lnTo>
                  <a:lnTo>
                    <a:pt x="90519" y="292524"/>
                  </a:lnTo>
                  <a:lnTo>
                    <a:pt x="67270" y="323719"/>
                  </a:lnTo>
                  <a:lnTo>
                    <a:pt x="30578" y="389202"/>
                  </a:lnTo>
                  <a:lnTo>
                    <a:pt x="7814" y="458288"/>
                  </a:lnTo>
                  <a:lnTo>
                    <a:pt x="0" y="530351"/>
                  </a:lnTo>
                  <a:lnTo>
                    <a:pt x="1975" y="566625"/>
                  </a:lnTo>
                  <a:lnTo>
                    <a:pt x="17392" y="637118"/>
                  </a:lnTo>
                  <a:lnTo>
                    <a:pt x="47247" y="704349"/>
                  </a:lnTo>
                  <a:lnTo>
                    <a:pt x="90519" y="767687"/>
                  </a:lnTo>
                  <a:lnTo>
                    <a:pt x="116868" y="797701"/>
                  </a:lnTo>
                  <a:lnTo>
                    <a:pt x="146187" y="826505"/>
                  </a:lnTo>
                  <a:lnTo>
                    <a:pt x="178351" y="854021"/>
                  </a:lnTo>
                  <a:lnTo>
                    <a:pt x="213230" y="880170"/>
                  </a:lnTo>
                  <a:lnTo>
                    <a:pt x="250698" y="904874"/>
                  </a:lnTo>
                  <a:lnTo>
                    <a:pt x="290626" y="928055"/>
                  </a:lnTo>
                  <a:lnTo>
                    <a:pt x="332887" y="949632"/>
                  </a:lnTo>
                  <a:lnTo>
                    <a:pt x="377353" y="969528"/>
                  </a:lnTo>
                  <a:lnTo>
                    <a:pt x="423897" y="987664"/>
                  </a:lnTo>
                  <a:lnTo>
                    <a:pt x="472391" y="1003962"/>
                  </a:lnTo>
                  <a:lnTo>
                    <a:pt x="522708" y="1018341"/>
                  </a:lnTo>
                  <a:lnTo>
                    <a:pt x="574719" y="1030724"/>
                  </a:lnTo>
                  <a:lnTo>
                    <a:pt x="628297" y="1041033"/>
                  </a:lnTo>
                  <a:lnTo>
                    <a:pt x="683314" y="1049187"/>
                  </a:lnTo>
                  <a:lnTo>
                    <a:pt x="739643" y="1055109"/>
                  </a:lnTo>
                  <a:lnTo>
                    <a:pt x="797156" y="1058720"/>
                  </a:lnTo>
                  <a:lnTo>
                    <a:pt x="855725" y="1059941"/>
                  </a:lnTo>
                  <a:lnTo>
                    <a:pt x="914295" y="1058720"/>
                  </a:lnTo>
                  <a:lnTo>
                    <a:pt x="971808" y="1055109"/>
                  </a:lnTo>
                  <a:lnTo>
                    <a:pt x="1028137" y="1049187"/>
                  </a:lnTo>
                  <a:lnTo>
                    <a:pt x="1083154" y="1041033"/>
                  </a:lnTo>
                  <a:lnTo>
                    <a:pt x="1136732" y="1030724"/>
                  </a:lnTo>
                  <a:lnTo>
                    <a:pt x="1188743" y="1018341"/>
                  </a:lnTo>
                  <a:lnTo>
                    <a:pt x="1239060" y="1003962"/>
                  </a:lnTo>
                  <a:lnTo>
                    <a:pt x="1287554" y="987664"/>
                  </a:lnTo>
                  <a:lnTo>
                    <a:pt x="1334098" y="969528"/>
                  </a:lnTo>
                  <a:lnTo>
                    <a:pt x="1378564" y="949632"/>
                  </a:lnTo>
                  <a:lnTo>
                    <a:pt x="1420825" y="928055"/>
                  </a:lnTo>
                  <a:lnTo>
                    <a:pt x="1460754" y="904874"/>
                  </a:lnTo>
                  <a:lnTo>
                    <a:pt x="1498221" y="880170"/>
                  </a:lnTo>
                  <a:lnTo>
                    <a:pt x="1533100" y="854021"/>
                  </a:lnTo>
                  <a:lnTo>
                    <a:pt x="1565264" y="826505"/>
                  </a:lnTo>
                  <a:lnTo>
                    <a:pt x="1594583" y="797701"/>
                  </a:lnTo>
                  <a:lnTo>
                    <a:pt x="1620932" y="767687"/>
                  </a:lnTo>
                  <a:lnTo>
                    <a:pt x="1644181" y="736544"/>
                  </a:lnTo>
                  <a:lnTo>
                    <a:pt x="1680873" y="671180"/>
                  </a:lnTo>
                  <a:lnTo>
                    <a:pt x="1703637" y="602240"/>
                  </a:lnTo>
                  <a:lnTo>
                    <a:pt x="1711451" y="530351"/>
                  </a:lnTo>
                  <a:lnTo>
                    <a:pt x="1709476" y="493987"/>
                  </a:lnTo>
                  <a:lnTo>
                    <a:pt x="1694059" y="423334"/>
                  </a:lnTo>
                  <a:lnTo>
                    <a:pt x="1664204" y="355970"/>
                  </a:lnTo>
                  <a:lnTo>
                    <a:pt x="1620932" y="292524"/>
                  </a:lnTo>
                  <a:lnTo>
                    <a:pt x="1594583" y="262466"/>
                  </a:lnTo>
                  <a:lnTo>
                    <a:pt x="1565264" y="233622"/>
                  </a:lnTo>
                  <a:lnTo>
                    <a:pt x="1533100" y="206072"/>
                  </a:lnTo>
                  <a:lnTo>
                    <a:pt x="1498221" y="179892"/>
                  </a:lnTo>
                  <a:lnTo>
                    <a:pt x="1460754" y="155162"/>
                  </a:lnTo>
                  <a:lnTo>
                    <a:pt x="1420825" y="131960"/>
                  </a:lnTo>
                  <a:lnTo>
                    <a:pt x="1378564" y="110364"/>
                  </a:lnTo>
                  <a:lnTo>
                    <a:pt x="1334098" y="90453"/>
                  </a:lnTo>
                  <a:lnTo>
                    <a:pt x="1287554" y="72305"/>
                  </a:lnTo>
                  <a:lnTo>
                    <a:pt x="1239060" y="55998"/>
                  </a:lnTo>
                  <a:lnTo>
                    <a:pt x="1188743" y="41612"/>
                  </a:lnTo>
                  <a:lnTo>
                    <a:pt x="1136732" y="29224"/>
                  </a:lnTo>
                  <a:lnTo>
                    <a:pt x="1083154" y="18912"/>
                  </a:lnTo>
                  <a:lnTo>
                    <a:pt x="1028137" y="10755"/>
                  </a:lnTo>
                  <a:lnTo>
                    <a:pt x="971808" y="4832"/>
                  </a:lnTo>
                  <a:lnTo>
                    <a:pt x="914295" y="1221"/>
                  </a:lnTo>
                  <a:lnTo>
                    <a:pt x="855725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9" name="object 39"/>
            <p:cNvSpPr txBox="1"/>
            <p:nvPr/>
          </p:nvSpPr>
          <p:spPr>
            <a:xfrm>
              <a:off x="10419" y="4491"/>
              <a:ext cx="1321" cy="42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专业课程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0" name="object 40"/>
            <p:cNvSpPr/>
            <p:nvPr/>
          </p:nvSpPr>
          <p:spPr>
            <a:xfrm>
              <a:off x="9560" y="6774"/>
              <a:ext cx="3231" cy="1998"/>
            </a:xfrm>
            <a:custGeom>
              <a:avLst/>
              <a:gdLst/>
              <a:ahLst/>
              <a:cxnLst/>
              <a:rect l="l" t="t" r="r" b="b"/>
              <a:pathLst>
                <a:path w="2051684" h="1268729">
                  <a:moveTo>
                    <a:pt x="2051304" y="634746"/>
                  </a:moveTo>
                  <a:lnTo>
                    <a:pt x="2044863" y="563242"/>
                  </a:lnTo>
                  <a:lnTo>
                    <a:pt x="2026004" y="494058"/>
                  </a:lnTo>
                  <a:lnTo>
                    <a:pt x="1995422" y="427625"/>
                  </a:lnTo>
                  <a:lnTo>
                    <a:pt x="1953809" y="364370"/>
                  </a:lnTo>
                  <a:lnTo>
                    <a:pt x="1929084" y="334068"/>
                  </a:lnTo>
                  <a:lnTo>
                    <a:pt x="1901862" y="304723"/>
                  </a:lnTo>
                  <a:lnTo>
                    <a:pt x="1872230" y="276386"/>
                  </a:lnTo>
                  <a:lnTo>
                    <a:pt x="1840274" y="249112"/>
                  </a:lnTo>
                  <a:lnTo>
                    <a:pt x="1806082" y="222954"/>
                  </a:lnTo>
                  <a:lnTo>
                    <a:pt x="1769740" y="197966"/>
                  </a:lnTo>
                  <a:lnTo>
                    <a:pt x="1731335" y="174202"/>
                  </a:lnTo>
                  <a:lnTo>
                    <a:pt x="1690953" y="151715"/>
                  </a:lnTo>
                  <a:lnTo>
                    <a:pt x="1648683" y="130558"/>
                  </a:lnTo>
                  <a:lnTo>
                    <a:pt x="1604609" y="110786"/>
                  </a:lnTo>
                  <a:lnTo>
                    <a:pt x="1558820" y="92452"/>
                  </a:lnTo>
                  <a:lnTo>
                    <a:pt x="1511402" y="75610"/>
                  </a:lnTo>
                  <a:lnTo>
                    <a:pt x="1462441" y="60313"/>
                  </a:lnTo>
                  <a:lnTo>
                    <a:pt x="1412025" y="46615"/>
                  </a:lnTo>
                  <a:lnTo>
                    <a:pt x="1360241" y="34569"/>
                  </a:lnTo>
                  <a:lnTo>
                    <a:pt x="1307174" y="24230"/>
                  </a:lnTo>
                  <a:lnTo>
                    <a:pt x="1252913" y="15650"/>
                  </a:lnTo>
                  <a:lnTo>
                    <a:pt x="1197543" y="8883"/>
                  </a:lnTo>
                  <a:lnTo>
                    <a:pt x="1141151" y="3984"/>
                  </a:lnTo>
                  <a:lnTo>
                    <a:pt x="1083825" y="1004"/>
                  </a:lnTo>
                  <a:lnTo>
                    <a:pt x="1025652" y="0"/>
                  </a:lnTo>
                  <a:lnTo>
                    <a:pt x="967404" y="1004"/>
                  </a:lnTo>
                  <a:lnTo>
                    <a:pt x="910015" y="3984"/>
                  </a:lnTo>
                  <a:lnTo>
                    <a:pt x="853570" y="8883"/>
                  </a:lnTo>
                  <a:lnTo>
                    <a:pt x="798156" y="15650"/>
                  </a:lnTo>
                  <a:lnTo>
                    <a:pt x="743859" y="24230"/>
                  </a:lnTo>
                  <a:lnTo>
                    <a:pt x="690765" y="34569"/>
                  </a:lnTo>
                  <a:lnTo>
                    <a:pt x="638960" y="46615"/>
                  </a:lnTo>
                  <a:lnTo>
                    <a:pt x="588531" y="60313"/>
                  </a:lnTo>
                  <a:lnTo>
                    <a:pt x="539564" y="75610"/>
                  </a:lnTo>
                  <a:lnTo>
                    <a:pt x="492145" y="92452"/>
                  </a:lnTo>
                  <a:lnTo>
                    <a:pt x="446360" y="110786"/>
                  </a:lnTo>
                  <a:lnTo>
                    <a:pt x="402295" y="130558"/>
                  </a:lnTo>
                  <a:lnTo>
                    <a:pt x="360038" y="151715"/>
                  </a:lnTo>
                  <a:lnTo>
                    <a:pt x="319673" y="174202"/>
                  </a:lnTo>
                  <a:lnTo>
                    <a:pt x="281288" y="197966"/>
                  </a:lnTo>
                  <a:lnTo>
                    <a:pt x="244968" y="222954"/>
                  </a:lnTo>
                  <a:lnTo>
                    <a:pt x="210799" y="249112"/>
                  </a:lnTo>
                  <a:lnTo>
                    <a:pt x="178869" y="276386"/>
                  </a:lnTo>
                  <a:lnTo>
                    <a:pt x="149263" y="304723"/>
                  </a:lnTo>
                  <a:lnTo>
                    <a:pt x="122067" y="334068"/>
                  </a:lnTo>
                  <a:lnTo>
                    <a:pt x="97368" y="364370"/>
                  </a:lnTo>
                  <a:lnTo>
                    <a:pt x="75251" y="395573"/>
                  </a:lnTo>
                  <a:lnTo>
                    <a:pt x="39112" y="460471"/>
                  </a:lnTo>
                  <a:lnTo>
                    <a:pt x="14339" y="528333"/>
                  </a:lnTo>
                  <a:lnTo>
                    <a:pt x="1621" y="598730"/>
                  </a:lnTo>
                  <a:lnTo>
                    <a:pt x="0" y="634746"/>
                  </a:lnTo>
                  <a:lnTo>
                    <a:pt x="1621" y="670685"/>
                  </a:lnTo>
                  <a:lnTo>
                    <a:pt x="14339" y="740945"/>
                  </a:lnTo>
                  <a:lnTo>
                    <a:pt x="39112" y="808690"/>
                  </a:lnTo>
                  <a:lnTo>
                    <a:pt x="75251" y="873488"/>
                  </a:lnTo>
                  <a:lnTo>
                    <a:pt x="97368" y="904648"/>
                  </a:lnTo>
                  <a:lnTo>
                    <a:pt x="122067" y="934910"/>
                  </a:lnTo>
                  <a:lnTo>
                    <a:pt x="149263" y="964221"/>
                  </a:lnTo>
                  <a:lnTo>
                    <a:pt x="178869" y="992526"/>
                  </a:lnTo>
                  <a:lnTo>
                    <a:pt x="181356" y="994647"/>
                  </a:lnTo>
                  <a:lnTo>
                    <a:pt x="181356" y="634746"/>
                  </a:lnTo>
                  <a:lnTo>
                    <a:pt x="183303" y="599036"/>
                  </a:lnTo>
                  <a:lnTo>
                    <a:pt x="198506" y="529619"/>
                  </a:lnTo>
                  <a:lnTo>
                    <a:pt x="227950" y="463394"/>
                  </a:lnTo>
                  <a:lnTo>
                    <a:pt x="270627" y="400983"/>
                  </a:lnTo>
                  <a:lnTo>
                    <a:pt x="296615" y="371404"/>
                  </a:lnTo>
                  <a:lnTo>
                    <a:pt x="325534" y="343013"/>
                  </a:lnTo>
                  <a:lnTo>
                    <a:pt x="357259" y="315887"/>
                  </a:lnTo>
                  <a:lnTo>
                    <a:pt x="391665" y="290106"/>
                  </a:lnTo>
                  <a:lnTo>
                    <a:pt x="428625" y="265747"/>
                  </a:lnTo>
                  <a:lnTo>
                    <a:pt x="468013" y="242888"/>
                  </a:lnTo>
                  <a:lnTo>
                    <a:pt x="509705" y="221607"/>
                  </a:lnTo>
                  <a:lnTo>
                    <a:pt x="553575" y="201983"/>
                  </a:lnTo>
                  <a:lnTo>
                    <a:pt x="599496" y="184093"/>
                  </a:lnTo>
                  <a:lnTo>
                    <a:pt x="647343" y="168015"/>
                  </a:lnTo>
                  <a:lnTo>
                    <a:pt x="696991" y="153828"/>
                  </a:lnTo>
                  <a:lnTo>
                    <a:pt x="748314" y="141610"/>
                  </a:lnTo>
                  <a:lnTo>
                    <a:pt x="801186" y="131437"/>
                  </a:lnTo>
                  <a:lnTo>
                    <a:pt x="855481" y="123390"/>
                  </a:lnTo>
                  <a:lnTo>
                    <a:pt x="911075" y="117545"/>
                  </a:lnTo>
                  <a:lnTo>
                    <a:pt x="967840" y="113981"/>
                  </a:lnTo>
                  <a:lnTo>
                    <a:pt x="1025652" y="112776"/>
                  </a:lnTo>
                  <a:lnTo>
                    <a:pt x="1083372" y="113981"/>
                  </a:lnTo>
                  <a:lnTo>
                    <a:pt x="1140053" y="117545"/>
                  </a:lnTo>
                  <a:lnTo>
                    <a:pt x="1195570" y="123390"/>
                  </a:lnTo>
                  <a:lnTo>
                    <a:pt x="1249796" y="131437"/>
                  </a:lnTo>
                  <a:lnTo>
                    <a:pt x="1302605" y="141610"/>
                  </a:lnTo>
                  <a:lnTo>
                    <a:pt x="1353871" y="153828"/>
                  </a:lnTo>
                  <a:lnTo>
                    <a:pt x="1403468" y="168015"/>
                  </a:lnTo>
                  <a:lnTo>
                    <a:pt x="1451271" y="184093"/>
                  </a:lnTo>
                  <a:lnTo>
                    <a:pt x="1497152" y="201983"/>
                  </a:lnTo>
                  <a:lnTo>
                    <a:pt x="1540987" y="221607"/>
                  </a:lnTo>
                  <a:lnTo>
                    <a:pt x="1582649" y="242888"/>
                  </a:lnTo>
                  <a:lnTo>
                    <a:pt x="1622012" y="265747"/>
                  </a:lnTo>
                  <a:lnTo>
                    <a:pt x="1658950" y="290106"/>
                  </a:lnTo>
                  <a:lnTo>
                    <a:pt x="1693337" y="315887"/>
                  </a:lnTo>
                  <a:lnTo>
                    <a:pt x="1725047" y="343013"/>
                  </a:lnTo>
                  <a:lnTo>
                    <a:pt x="1753954" y="371404"/>
                  </a:lnTo>
                  <a:lnTo>
                    <a:pt x="1779932" y="400983"/>
                  </a:lnTo>
                  <a:lnTo>
                    <a:pt x="1802856" y="431673"/>
                  </a:lnTo>
                  <a:lnTo>
                    <a:pt x="1839034" y="496069"/>
                  </a:lnTo>
                  <a:lnTo>
                    <a:pt x="1861480" y="563968"/>
                  </a:lnTo>
                  <a:lnTo>
                    <a:pt x="1869186" y="634746"/>
                  </a:lnTo>
                  <a:lnTo>
                    <a:pt x="1869186" y="995121"/>
                  </a:lnTo>
                  <a:lnTo>
                    <a:pt x="1872230" y="992526"/>
                  </a:lnTo>
                  <a:lnTo>
                    <a:pt x="1901862" y="964221"/>
                  </a:lnTo>
                  <a:lnTo>
                    <a:pt x="1929084" y="934910"/>
                  </a:lnTo>
                  <a:lnTo>
                    <a:pt x="1953809" y="904648"/>
                  </a:lnTo>
                  <a:lnTo>
                    <a:pt x="1975951" y="873488"/>
                  </a:lnTo>
                  <a:lnTo>
                    <a:pt x="2012135" y="808690"/>
                  </a:lnTo>
                  <a:lnTo>
                    <a:pt x="2036942" y="740945"/>
                  </a:lnTo>
                  <a:lnTo>
                    <a:pt x="2049679" y="670685"/>
                  </a:lnTo>
                  <a:lnTo>
                    <a:pt x="2051304" y="634746"/>
                  </a:lnTo>
                  <a:close/>
                </a:path>
                <a:path w="2051684" h="1268729">
                  <a:moveTo>
                    <a:pt x="1869186" y="995121"/>
                  </a:moveTo>
                  <a:lnTo>
                    <a:pt x="1869186" y="634746"/>
                  </a:lnTo>
                  <a:lnTo>
                    <a:pt x="1867238" y="670455"/>
                  </a:lnTo>
                  <a:lnTo>
                    <a:pt x="1861480" y="705523"/>
                  </a:lnTo>
                  <a:lnTo>
                    <a:pt x="1839034" y="773422"/>
                  </a:lnTo>
                  <a:lnTo>
                    <a:pt x="1802856" y="837819"/>
                  </a:lnTo>
                  <a:lnTo>
                    <a:pt x="1779932" y="868508"/>
                  </a:lnTo>
                  <a:lnTo>
                    <a:pt x="1753954" y="898087"/>
                  </a:lnTo>
                  <a:lnTo>
                    <a:pt x="1725047" y="926478"/>
                  </a:lnTo>
                  <a:lnTo>
                    <a:pt x="1693337" y="953604"/>
                  </a:lnTo>
                  <a:lnTo>
                    <a:pt x="1658950" y="979385"/>
                  </a:lnTo>
                  <a:lnTo>
                    <a:pt x="1622012" y="1003744"/>
                  </a:lnTo>
                  <a:lnTo>
                    <a:pt x="1582649" y="1026603"/>
                  </a:lnTo>
                  <a:lnTo>
                    <a:pt x="1540987" y="1047884"/>
                  </a:lnTo>
                  <a:lnTo>
                    <a:pt x="1497152" y="1067508"/>
                  </a:lnTo>
                  <a:lnTo>
                    <a:pt x="1451271" y="1085398"/>
                  </a:lnTo>
                  <a:lnTo>
                    <a:pt x="1403468" y="1101476"/>
                  </a:lnTo>
                  <a:lnTo>
                    <a:pt x="1353871" y="1115663"/>
                  </a:lnTo>
                  <a:lnTo>
                    <a:pt x="1302605" y="1127881"/>
                  </a:lnTo>
                  <a:lnTo>
                    <a:pt x="1249796" y="1138054"/>
                  </a:lnTo>
                  <a:lnTo>
                    <a:pt x="1195570" y="1146101"/>
                  </a:lnTo>
                  <a:lnTo>
                    <a:pt x="1140053" y="1151946"/>
                  </a:lnTo>
                  <a:lnTo>
                    <a:pt x="1083372" y="1155510"/>
                  </a:lnTo>
                  <a:lnTo>
                    <a:pt x="1025652" y="1156716"/>
                  </a:lnTo>
                  <a:lnTo>
                    <a:pt x="967840" y="1155510"/>
                  </a:lnTo>
                  <a:lnTo>
                    <a:pt x="911075" y="1151946"/>
                  </a:lnTo>
                  <a:lnTo>
                    <a:pt x="855481" y="1146101"/>
                  </a:lnTo>
                  <a:lnTo>
                    <a:pt x="801186" y="1138054"/>
                  </a:lnTo>
                  <a:lnTo>
                    <a:pt x="748314" y="1127881"/>
                  </a:lnTo>
                  <a:lnTo>
                    <a:pt x="696991" y="1115663"/>
                  </a:lnTo>
                  <a:lnTo>
                    <a:pt x="647343" y="1101476"/>
                  </a:lnTo>
                  <a:lnTo>
                    <a:pt x="599496" y="1085398"/>
                  </a:lnTo>
                  <a:lnTo>
                    <a:pt x="553575" y="1067508"/>
                  </a:lnTo>
                  <a:lnTo>
                    <a:pt x="509705" y="1047884"/>
                  </a:lnTo>
                  <a:lnTo>
                    <a:pt x="468013" y="1026603"/>
                  </a:lnTo>
                  <a:lnTo>
                    <a:pt x="428625" y="1003744"/>
                  </a:lnTo>
                  <a:lnTo>
                    <a:pt x="391665" y="979385"/>
                  </a:lnTo>
                  <a:lnTo>
                    <a:pt x="357259" y="953604"/>
                  </a:lnTo>
                  <a:lnTo>
                    <a:pt x="325534" y="926478"/>
                  </a:lnTo>
                  <a:lnTo>
                    <a:pt x="296615" y="898087"/>
                  </a:lnTo>
                  <a:lnTo>
                    <a:pt x="270627" y="868508"/>
                  </a:lnTo>
                  <a:lnTo>
                    <a:pt x="247697" y="837819"/>
                  </a:lnTo>
                  <a:lnTo>
                    <a:pt x="211511" y="773422"/>
                  </a:lnTo>
                  <a:lnTo>
                    <a:pt x="189062" y="705523"/>
                  </a:lnTo>
                  <a:lnTo>
                    <a:pt x="181356" y="634746"/>
                  </a:lnTo>
                  <a:lnTo>
                    <a:pt x="181356" y="994647"/>
                  </a:lnTo>
                  <a:lnTo>
                    <a:pt x="210799" y="1019771"/>
                  </a:lnTo>
                  <a:lnTo>
                    <a:pt x="244968" y="1045903"/>
                  </a:lnTo>
                  <a:lnTo>
                    <a:pt x="281288" y="1070869"/>
                  </a:lnTo>
                  <a:lnTo>
                    <a:pt x="319673" y="1094613"/>
                  </a:lnTo>
                  <a:lnTo>
                    <a:pt x="360038" y="1117083"/>
                  </a:lnTo>
                  <a:lnTo>
                    <a:pt x="402295" y="1138225"/>
                  </a:lnTo>
                  <a:lnTo>
                    <a:pt x="446360" y="1157984"/>
                  </a:lnTo>
                  <a:lnTo>
                    <a:pt x="492145" y="1176308"/>
                  </a:lnTo>
                  <a:lnTo>
                    <a:pt x="539564" y="1193142"/>
                  </a:lnTo>
                  <a:lnTo>
                    <a:pt x="588531" y="1208432"/>
                  </a:lnTo>
                  <a:lnTo>
                    <a:pt x="638960" y="1222125"/>
                  </a:lnTo>
                  <a:lnTo>
                    <a:pt x="690765" y="1234166"/>
                  </a:lnTo>
                  <a:lnTo>
                    <a:pt x="743859" y="1244503"/>
                  </a:lnTo>
                  <a:lnTo>
                    <a:pt x="798156" y="1253081"/>
                  </a:lnTo>
                  <a:lnTo>
                    <a:pt x="853570" y="1259847"/>
                  </a:lnTo>
                  <a:lnTo>
                    <a:pt x="910015" y="1264746"/>
                  </a:lnTo>
                  <a:lnTo>
                    <a:pt x="967404" y="1267725"/>
                  </a:lnTo>
                  <a:lnTo>
                    <a:pt x="1025652" y="1268730"/>
                  </a:lnTo>
                  <a:lnTo>
                    <a:pt x="1083825" y="1267725"/>
                  </a:lnTo>
                  <a:lnTo>
                    <a:pt x="1141151" y="1264746"/>
                  </a:lnTo>
                  <a:lnTo>
                    <a:pt x="1197543" y="1259847"/>
                  </a:lnTo>
                  <a:lnTo>
                    <a:pt x="1252913" y="1253081"/>
                  </a:lnTo>
                  <a:lnTo>
                    <a:pt x="1307174" y="1244503"/>
                  </a:lnTo>
                  <a:lnTo>
                    <a:pt x="1360241" y="1234166"/>
                  </a:lnTo>
                  <a:lnTo>
                    <a:pt x="1412025" y="1222125"/>
                  </a:lnTo>
                  <a:lnTo>
                    <a:pt x="1462441" y="1208432"/>
                  </a:lnTo>
                  <a:lnTo>
                    <a:pt x="1511402" y="1193142"/>
                  </a:lnTo>
                  <a:lnTo>
                    <a:pt x="1558820" y="1176308"/>
                  </a:lnTo>
                  <a:lnTo>
                    <a:pt x="1604609" y="1157984"/>
                  </a:lnTo>
                  <a:lnTo>
                    <a:pt x="1648683" y="1138225"/>
                  </a:lnTo>
                  <a:lnTo>
                    <a:pt x="1690953" y="1117083"/>
                  </a:lnTo>
                  <a:lnTo>
                    <a:pt x="1731335" y="1094613"/>
                  </a:lnTo>
                  <a:lnTo>
                    <a:pt x="1769740" y="1070869"/>
                  </a:lnTo>
                  <a:lnTo>
                    <a:pt x="1806082" y="1045903"/>
                  </a:lnTo>
                  <a:lnTo>
                    <a:pt x="1840274" y="1019771"/>
                  </a:lnTo>
                  <a:lnTo>
                    <a:pt x="1869186" y="995121"/>
                  </a:lnTo>
                  <a:close/>
                </a:path>
              </a:pathLst>
            </a:custGeom>
            <a:solidFill>
              <a:srgbClr val="3333CC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1" name="object 41"/>
            <p:cNvSpPr/>
            <p:nvPr/>
          </p:nvSpPr>
          <p:spPr>
            <a:xfrm>
              <a:off x="9560" y="6774"/>
              <a:ext cx="3231" cy="1998"/>
            </a:xfrm>
            <a:custGeom>
              <a:avLst/>
              <a:gdLst/>
              <a:ahLst/>
              <a:cxnLst/>
              <a:rect l="l" t="t" r="r" b="b"/>
              <a:pathLst>
                <a:path w="2051684" h="1268729">
                  <a:moveTo>
                    <a:pt x="0" y="634746"/>
                  </a:moveTo>
                  <a:lnTo>
                    <a:pt x="6430" y="563242"/>
                  </a:lnTo>
                  <a:lnTo>
                    <a:pt x="25261" y="494058"/>
                  </a:lnTo>
                  <a:lnTo>
                    <a:pt x="55804" y="427625"/>
                  </a:lnTo>
                  <a:lnTo>
                    <a:pt x="97368" y="364370"/>
                  </a:lnTo>
                  <a:lnTo>
                    <a:pt x="122067" y="334068"/>
                  </a:lnTo>
                  <a:lnTo>
                    <a:pt x="149263" y="304723"/>
                  </a:lnTo>
                  <a:lnTo>
                    <a:pt x="178869" y="276386"/>
                  </a:lnTo>
                  <a:lnTo>
                    <a:pt x="210799" y="249112"/>
                  </a:lnTo>
                  <a:lnTo>
                    <a:pt x="244968" y="222954"/>
                  </a:lnTo>
                  <a:lnTo>
                    <a:pt x="281288" y="197966"/>
                  </a:lnTo>
                  <a:lnTo>
                    <a:pt x="319673" y="174202"/>
                  </a:lnTo>
                  <a:lnTo>
                    <a:pt x="360038" y="151715"/>
                  </a:lnTo>
                  <a:lnTo>
                    <a:pt x="402295" y="130558"/>
                  </a:lnTo>
                  <a:lnTo>
                    <a:pt x="446360" y="110786"/>
                  </a:lnTo>
                  <a:lnTo>
                    <a:pt x="492145" y="92452"/>
                  </a:lnTo>
                  <a:lnTo>
                    <a:pt x="539564" y="75610"/>
                  </a:lnTo>
                  <a:lnTo>
                    <a:pt x="588531" y="60313"/>
                  </a:lnTo>
                  <a:lnTo>
                    <a:pt x="638960" y="46615"/>
                  </a:lnTo>
                  <a:lnTo>
                    <a:pt x="690765" y="34569"/>
                  </a:lnTo>
                  <a:lnTo>
                    <a:pt x="743859" y="24230"/>
                  </a:lnTo>
                  <a:lnTo>
                    <a:pt x="798156" y="15650"/>
                  </a:lnTo>
                  <a:lnTo>
                    <a:pt x="853570" y="8883"/>
                  </a:lnTo>
                  <a:lnTo>
                    <a:pt x="910015" y="3984"/>
                  </a:lnTo>
                  <a:lnTo>
                    <a:pt x="967404" y="1004"/>
                  </a:lnTo>
                  <a:lnTo>
                    <a:pt x="1025651" y="0"/>
                  </a:lnTo>
                  <a:lnTo>
                    <a:pt x="1083825" y="1004"/>
                  </a:lnTo>
                  <a:lnTo>
                    <a:pt x="1141151" y="3984"/>
                  </a:lnTo>
                  <a:lnTo>
                    <a:pt x="1197543" y="8883"/>
                  </a:lnTo>
                  <a:lnTo>
                    <a:pt x="1252913" y="15650"/>
                  </a:lnTo>
                  <a:lnTo>
                    <a:pt x="1307174" y="24230"/>
                  </a:lnTo>
                  <a:lnTo>
                    <a:pt x="1360241" y="34569"/>
                  </a:lnTo>
                  <a:lnTo>
                    <a:pt x="1412025" y="46615"/>
                  </a:lnTo>
                  <a:lnTo>
                    <a:pt x="1462441" y="60313"/>
                  </a:lnTo>
                  <a:lnTo>
                    <a:pt x="1511402" y="75610"/>
                  </a:lnTo>
                  <a:lnTo>
                    <a:pt x="1558820" y="92452"/>
                  </a:lnTo>
                  <a:lnTo>
                    <a:pt x="1604609" y="110786"/>
                  </a:lnTo>
                  <a:lnTo>
                    <a:pt x="1648683" y="130558"/>
                  </a:lnTo>
                  <a:lnTo>
                    <a:pt x="1690953" y="151715"/>
                  </a:lnTo>
                  <a:lnTo>
                    <a:pt x="1731335" y="174202"/>
                  </a:lnTo>
                  <a:lnTo>
                    <a:pt x="1769740" y="197966"/>
                  </a:lnTo>
                  <a:lnTo>
                    <a:pt x="1806082" y="222954"/>
                  </a:lnTo>
                  <a:lnTo>
                    <a:pt x="1840274" y="249112"/>
                  </a:lnTo>
                  <a:lnTo>
                    <a:pt x="1872230" y="276386"/>
                  </a:lnTo>
                  <a:lnTo>
                    <a:pt x="1901862" y="304723"/>
                  </a:lnTo>
                  <a:lnTo>
                    <a:pt x="1929084" y="334068"/>
                  </a:lnTo>
                  <a:lnTo>
                    <a:pt x="1953809" y="364370"/>
                  </a:lnTo>
                  <a:lnTo>
                    <a:pt x="1975951" y="395573"/>
                  </a:lnTo>
                  <a:lnTo>
                    <a:pt x="2012135" y="460471"/>
                  </a:lnTo>
                  <a:lnTo>
                    <a:pt x="2036942" y="528333"/>
                  </a:lnTo>
                  <a:lnTo>
                    <a:pt x="2049679" y="598730"/>
                  </a:lnTo>
                  <a:lnTo>
                    <a:pt x="2051303" y="634746"/>
                  </a:lnTo>
                  <a:lnTo>
                    <a:pt x="2049679" y="670685"/>
                  </a:lnTo>
                  <a:lnTo>
                    <a:pt x="2036942" y="740945"/>
                  </a:lnTo>
                  <a:lnTo>
                    <a:pt x="2012135" y="808690"/>
                  </a:lnTo>
                  <a:lnTo>
                    <a:pt x="1975951" y="873488"/>
                  </a:lnTo>
                  <a:lnTo>
                    <a:pt x="1953809" y="904648"/>
                  </a:lnTo>
                  <a:lnTo>
                    <a:pt x="1929084" y="934910"/>
                  </a:lnTo>
                  <a:lnTo>
                    <a:pt x="1901862" y="964221"/>
                  </a:lnTo>
                  <a:lnTo>
                    <a:pt x="1872230" y="992526"/>
                  </a:lnTo>
                  <a:lnTo>
                    <a:pt x="1840274" y="1019771"/>
                  </a:lnTo>
                  <a:lnTo>
                    <a:pt x="1806082" y="1045903"/>
                  </a:lnTo>
                  <a:lnTo>
                    <a:pt x="1769740" y="1070869"/>
                  </a:lnTo>
                  <a:lnTo>
                    <a:pt x="1731335" y="1094613"/>
                  </a:lnTo>
                  <a:lnTo>
                    <a:pt x="1690953" y="1117083"/>
                  </a:lnTo>
                  <a:lnTo>
                    <a:pt x="1648683" y="1138225"/>
                  </a:lnTo>
                  <a:lnTo>
                    <a:pt x="1604609" y="1157984"/>
                  </a:lnTo>
                  <a:lnTo>
                    <a:pt x="1558820" y="1176308"/>
                  </a:lnTo>
                  <a:lnTo>
                    <a:pt x="1511402" y="1193142"/>
                  </a:lnTo>
                  <a:lnTo>
                    <a:pt x="1462441" y="1208432"/>
                  </a:lnTo>
                  <a:lnTo>
                    <a:pt x="1412025" y="1222125"/>
                  </a:lnTo>
                  <a:lnTo>
                    <a:pt x="1360241" y="1234166"/>
                  </a:lnTo>
                  <a:lnTo>
                    <a:pt x="1307174" y="1244503"/>
                  </a:lnTo>
                  <a:lnTo>
                    <a:pt x="1252913" y="1253081"/>
                  </a:lnTo>
                  <a:lnTo>
                    <a:pt x="1197543" y="1259847"/>
                  </a:lnTo>
                  <a:lnTo>
                    <a:pt x="1141151" y="1264746"/>
                  </a:lnTo>
                  <a:lnTo>
                    <a:pt x="1083825" y="1267725"/>
                  </a:lnTo>
                  <a:lnTo>
                    <a:pt x="1025651" y="1268730"/>
                  </a:lnTo>
                  <a:lnTo>
                    <a:pt x="967404" y="1267725"/>
                  </a:lnTo>
                  <a:lnTo>
                    <a:pt x="910015" y="1264746"/>
                  </a:lnTo>
                  <a:lnTo>
                    <a:pt x="853570" y="1259847"/>
                  </a:lnTo>
                  <a:lnTo>
                    <a:pt x="798156" y="1253081"/>
                  </a:lnTo>
                  <a:lnTo>
                    <a:pt x="743859" y="1244503"/>
                  </a:lnTo>
                  <a:lnTo>
                    <a:pt x="690765" y="1234166"/>
                  </a:lnTo>
                  <a:lnTo>
                    <a:pt x="638960" y="1222125"/>
                  </a:lnTo>
                  <a:lnTo>
                    <a:pt x="588531" y="1208432"/>
                  </a:lnTo>
                  <a:lnTo>
                    <a:pt x="539564" y="1193142"/>
                  </a:lnTo>
                  <a:lnTo>
                    <a:pt x="492145" y="1176308"/>
                  </a:lnTo>
                  <a:lnTo>
                    <a:pt x="446360" y="1157984"/>
                  </a:lnTo>
                  <a:lnTo>
                    <a:pt x="402295" y="1138225"/>
                  </a:lnTo>
                  <a:lnTo>
                    <a:pt x="360038" y="1117083"/>
                  </a:lnTo>
                  <a:lnTo>
                    <a:pt x="319673" y="1094613"/>
                  </a:lnTo>
                  <a:lnTo>
                    <a:pt x="281288" y="1070869"/>
                  </a:lnTo>
                  <a:lnTo>
                    <a:pt x="244968" y="1045903"/>
                  </a:lnTo>
                  <a:lnTo>
                    <a:pt x="210799" y="1019771"/>
                  </a:lnTo>
                  <a:lnTo>
                    <a:pt x="178869" y="992526"/>
                  </a:lnTo>
                  <a:lnTo>
                    <a:pt x="149263" y="964221"/>
                  </a:lnTo>
                  <a:lnTo>
                    <a:pt x="122067" y="934910"/>
                  </a:lnTo>
                  <a:lnTo>
                    <a:pt x="97368" y="904648"/>
                  </a:lnTo>
                  <a:lnTo>
                    <a:pt x="75251" y="873488"/>
                  </a:lnTo>
                  <a:lnTo>
                    <a:pt x="39112" y="808690"/>
                  </a:lnTo>
                  <a:lnTo>
                    <a:pt x="14339" y="740945"/>
                  </a:lnTo>
                  <a:lnTo>
                    <a:pt x="1621" y="670685"/>
                  </a:lnTo>
                  <a:lnTo>
                    <a:pt x="0" y="634746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2" name="object 42"/>
            <p:cNvSpPr/>
            <p:nvPr/>
          </p:nvSpPr>
          <p:spPr>
            <a:xfrm>
              <a:off x="9846" y="6952"/>
              <a:ext cx="2658" cy="1644"/>
            </a:xfrm>
            <a:custGeom>
              <a:avLst/>
              <a:gdLst/>
              <a:ahLst/>
              <a:cxnLst/>
              <a:rect l="l" t="t" r="r" b="b"/>
              <a:pathLst>
                <a:path w="1687829" h="1043939">
                  <a:moveTo>
                    <a:pt x="0" y="521970"/>
                  </a:moveTo>
                  <a:lnTo>
                    <a:pt x="7706" y="592747"/>
                  </a:lnTo>
                  <a:lnTo>
                    <a:pt x="30155" y="660646"/>
                  </a:lnTo>
                  <a:lnTo>
                    <a:pt x="66341" y="725042"/>
                  </a:lnTo>
                  <a:lnTo>
                    <a:pt x="89271" y="755732"/>
                  </a:lnTo>
                  <a:lnTo>
                    <a:pt x="115259" y="785311"/>
                  </a:lnTo>
                  <a:lnTo>
                    <a:pt x="144178" y="813702"/>
                  </a:lnTo>
                  <a:lnTo>
                    <a:pt x="175903" y="840828"/>
                  </a:lnTo>
                  <a:lnTo>
                    <a:pt x="210309" y="866609"/>
                  </a:lnTo>
                  <a:lnTo>
                    <a:pt x="247269" y="890968"/>
                  </a:lnTo>
                  <a:lnTo>
                    <a:pt x="286657" y="913827"/>
                  </a:lnTo>
                  <a:lnTo>
                    <a:pt x="328349" y="935108"/>
                  </a:lnTo>
                  <a:lnTo>
                    <a:pt x="372219" y="954732"/>
                  </a:lnTo>
                  <a:lnTo>
                    <a:pt x="418140" y="972622"/>
                  </a:lnTo>
                  <a:lnTo>
                    <a:pt x="465987" y="988700"/>
                  </a:lnTo>
                  <a:lnTo>
                    <a:pt x="515635" y="1002887"/>
                  </a:lnTo>
                  <a:lnTo>
                    <a:pt x="566958" y="1015105"/>
                  </a:lnTo>
                  <a:lnTo>
                    <a:pt x="619830" y="1025278"/>
                  </a:lnTo>
                  <a:lnTo>
                    <a:pt x="674125" y="1033325"/>
                  </a:lnTo>
                  <a:lnTo>
                    <a:pt x="729719" y="1039170"/>
                  </a:lnTo>
                  <a:lnTo>
                    <a:pt x="786484" y="1042734"/>
                  </a:lnTo>
                  <a:lnTo>
                    <a:pt x="844295" y="1043939"/>
                  </a:lnTo>
                  <a:lnTo>
                    <a:pt x="902014" y="1042734"/>
                  </a:lnTo>
                  <a:lnTo>
                    <a:pt x="958694" y="1039170"/>
                  </a:lnTo>
                  <a:lnTo>
                    <a:pt x="1014210" y="1033325"/>
                  </a:lnTo>
                  <a:lnTo>
                    <a:pt x="1068435" y="1025278"/>
                  </a:lnTo>
                  <a:lnTo>
                    <a:pt x="1121243" y="1015105"/>
                  </a:lnTo>
                  <a:lnTo>
                    <a:pt x="1172508" y="1002887"/>
                  </a:lnTo>
                  <a:lnTo>
                    <a:pt x="1222104" y="988700"/>
                  </a:lnTo>
                  <a:lnTo>
                    <a:pt x="1269906" y="972622"/>
                  </a:lnTo>
                  <a:lnTo>
                    <a:pt x="1315787" y="954732"/>
                  </a:lnTo>
                  <a:lnTo>
                    <a:pt x="1359621" y="935108"/>
                  </a:lnTo>
                  <a:lnTo>
                    <a:pt x="1401282" y="913827"/>
                  </a:lnTo>
                  <a:lnTo>
                    <a:pt x="1440645" y="890968"/>
                  </a:lnTo>
                  <a:lnTo>
                    <a:pt x="1477582" y="866609"/>
                  </a:lnTo>
                  <a:lnTo>
                    <a:pt x="1511969" y="840828"/>
                  </a:lnTo>
                  <a:lnTo>
                    <a:pt x="1543679" y="813702"/>
                  </a:lnTo>
                  <a:lnTo>
                    <a:pt x="1572586" y="785311"/>
                  </a:lnTo>
                  <a:lnTo>
                    <a:pt x="1598564" y="755732"/>
                  </a:lnTo>
                  <a:lnTo>
                    <a:pt x="1621487" y="725043"/>
                  </a:lnTo>
                  <a:lnTo>
                    <a:pt x="1657665" y="660646"/>
                  </a:lnTo>
                  <a:lnTo>
                    <a:pt x="1680111" y="592747"/>
                  </a:lnTo>
                  <a:lnTo>
                    <a:pt x="1687817" y="521970"/>
                  </a:lnTo>
                  <a:lnTo>
                    <a:pt x="1685869" y="486260"/>
                  </a:lnTo>
                  <a:lnTo>
                    <a:pt x="1670667" y="416843"/>
                  </a:lnTo>
                  <a:lnTo>
                    <a:pt x="1641230" y="350618"/>
                  </a:lnTo>
                  <a:lnTo>
                    <a:pt x="1598564" y="288207"/>
                  </a:lnTo>
                  <a:lnTo>
                    <a:pt x="1572586" y="258628"/>
                  </a:lnTo>
                  <a:lnTo>
                    <a:pt x="1543679" y="230237"/>
                  </a:lnTo>
                  <a:lnTo>
                    <a:pt x="1511969" y="203111"/>
                  </a:lnTo>
                  <a:lnTo>
                    <a:pt x="1477582" y="177330"/>
                  </a:lnTo>
                  <a:lnTo>
                    <a:pt x="1440645" y="152971"/>
                  </a:lnTo>
                  <a:lnTo>
                    <a:pt x="1401282" y="130112"/>
                  </a:lnTo>
                  <a:lnTo>
                    <a:pt x="1359621" y="108831"/>
                  </a:lnTo>
                  <a:lnTo>
                    <a:pt x="1315787" y="89207"/>
                  </a:lnTo>
                  <a:lnTo>
                    <a:pt x="1269906" y="71317"/>
                  </a:lnTo>
                  <a:lnTo>
                    <a:pt x="1222104" y="55239"/>
                  </a:lnTo>
                  <a:lnTo>
                    <a:pt x="1172508" y="41052"/>
                  </a:lnTo>
                  <a:lnTo>
                    <a:pt x="1121243" y="28834"/>
                  </a:lnTo>
                  <a:lnTo>
                    <a:pt x="1068435" y="18661"/>
                  </a:lnTo>
                  <a:lnTo>
                    <a:pt x="1014210" y="10614"/>
                  </a:lnTo>
                  <a:lnTo>
                    <a:pt x="958694" y="4769"/>
                  </a:lnTo>
                  <a:lnTo>
                    <a:pt x="902014" y="1205"/>
                  </a:lnTo>
                  <a:lnTo>
                    <a:pt x="844295" y="0"/>
                  </a:lnTo>
                  <a:lnTo>
                    <a:pt x="786484" y="1205"/>
                  </a:lnTo>
                  <a:lnTo>
                    <a:pt x="729719" y="4769"/>
                  </a:lnTo>
                  <a:lnTo>
                    <a:pt x="674125" y="10614"/>
                  </a:lnTo>
                  <a:lnTo>
                    <a:pt x="619830" y="18661"/>
                  </a:lnTo>
                  <a:lnTo>
                    <a:pt x="566958" y="28834"/>
                  </a:lnTo>
                  <a:lnTo>
                    <a:pt x="515635" y="41052"/>
                  </a:lnTo>
                  <a:lnTo>
                    <a:pt x="465987" y="55239"/>
                  </a:lnTo>
                  <a:lnTo>
                    <a:pt x="418140" y="71317"/>
                  </a:lnTo>
                  <a:lnTo>
                    <a:pt x="372219" y="89207"/>
                  </a:lnTo>
                  <a:lnTo>
                    <a:pt x="328349" y="108831"/>
                  </a:lnTo>
                  <a:lnTo>
                    <a:pt x="286657" y="130112"/>
                  </a:lnTo>
                  <a:lnTo>
                    <a:pt x="247268" y="152971"/>
                  </a:lnTo>
                  <a:lnTo>
                    <a:pt x="210309" y="177330"/>
                  </a:lnTo>
                  <a:lnTo>
                    <a:pt x="175903" y="203111"/>
                  </a:lnTo>
                  <a:lnTo>
                    <a:pt x="144178" y="230237"/>
                  </a:lnTo>
                  <a:lnTo>
                    <a:pt x="115259" y="258628"/>
                  </a:lnTo>
                  <a:lnTo>
                    <a:pt x="89271" y="288207"/>
                  </a:lnTo>
                  <a:lnTo>
                    <a:pt x="66341" y="318897"/>
                  </a:lnTo>
                  <a:lnTo>
                    <a:pt x="30155" y="383293"/>
                  </a:lnTo>
                  <a:lnTo>
                    <a:pt x="7706" y="451192"/>
                  </a:lnTo>
                  <a:lnTo>
                    <a:pt x="0" y="52197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  <a:prstDash val="dot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3" name="object 43"/>
            <p:cNvSpPr/>
            <p:nvPr/>
          </p:nvSpPr>
          <p:spPr>
            <a:xfrm>
              <a:off x="9828" y="6940"/>
              <a:ext cx="2696" cy="1671"/>
            </a:xfrm>
            <a:custGeom>
              <a:avLst/>
              <a:gdLst/>
              <a:ahLst/>
              <a:cxnLst/>
              <a:rect l="l" t="t" r="r" b="b"/>
              <a:pathLst>
                <a:path w="1711959" h="1061085">
                  <a:moveTo>
                    <a:pt x="1711452" y="530351"/>
                  </a:moveTo>
                  <a:lnTo>
                    <a:pt x="1703637" y="458288"/>
                  </a:lnTo>
                  <a:lnTo>
                    <a:pt x="1680873" y="389202"/>
                  </a:lnTo>
                  <a:lnTo>
                    <a:pt x="1644181" y="323719"/>
                  </a:lnTo>
                  <a:lnTo>
                    <a:pt x="1620932" y="292524"/>
                  </a:lnTo>
                  <a:lnTo>
                    <a:pt x="1594583" y="262466"/>
                  </a:lnTo>
                  <a:lnTo>
                    <a:pt x="1565264" y="233622"/>
                  </a:lnTo>
                  <a:lnTo>
                    <a:pt x="1533100" y="206072"/>
                  </a:lnTo>
                  <a:lnTo>
                    <a:pt x="1498221" y="179892"/>
                  </a:lnTo>
                  <a:lnTo>
                    <a:pt x="1460753" y="155162"/>
                  </a:lnTo>
                  <a:lnTo>
                    <a:pt x="1420825" y="131960"/>
                  </a:lnTo>
                  <a:lnTo>
                    <a:pt x="1378564" y="110364"/>
                  </a:lnTo>
                  <a:lnTo>
                    <a:pt x="1334098" y="90453"/>
                  </a:lnTo>
                  <a:lnTo>
                    <a:pt x="1287554" y="72305"/>
                  </a:lnTo>
                  <a:lnTo>
                    <a:pt x="1239060" y="55998"/>
                  </a:lnTo>
                  <a:lnTo>
                    <a:pt x="1188743" y="41612"/>
                  </a:lnTo>
                  <a:lnTo>
                    <a:pt x="1136732" y="29224"/>
                  </a:lnTo>
                  <a:lnTo>
                    <a:pt x="1083154" y="18912"/>
                  </a:lnTo>
                  <a:lnTo>
                    <a:pt x="1028137" y="10755"/>
                  </a:lnTo>
                  <a:lnTo>
                    <a:pt x="971808" y="4832"/>
                  </a:lnTo>
                  <a:lnTo>
                    <a:pt x="914295" y="1221"/>
                  </a:lnTo>
                  <a:lnTo>
                    <a:pt x="855726" y="0"/>
                  </a:lnTo>
                  <a:lnTo>
                    <a:pt x="797156" y="1221"/>
                  </a:lnTo>
                  <a:lnTo>
                    <a:pt x="739643" y="4832"/>
                  </a:lnTo>
                  <a:lnTo>
                    <a:pt x="683314" y="10755"/>
                  </a:lnTo>
                  <a:lnTo>
                    <a:pt x="628297" y="18912"/>
                  </a:lnTo>
                  <a:lnTo>
                    <a:pt x="574719" y="29224"/>
                  </a:lnTo>
                  <a:lnTo>
                    <a:pt x="522708" y="41612"/>
                  </a:lnTo>
                  <a:lnTo>
                    <a:pt x="472391" y="55998"/>
                  </a:lnTo>
                  <a:lnTo>
                    <a:pt x="423897" y="72305"/>
                  </a:lnTo>
                  <a:lnTo>
                    <a:pt x="377353" y="90453"/>
                  </a:lnTo>
                  <a:lnTo>
                    <a:pt x="332887" y="110364"/>
                  </a:lnTo>
                  <a:lnTo>
                    <a:pt x="290626" y="131960"/>
                  </a:lnTo>
                  <a:lnTo>
                    <a:pt x="250697" y="155162"/>
                  </a:lnTo>
                  <a:lnTo>
                    <a:pt x="213230" y="179892"/>
                  </a:lnTo>
                  <a:lnTo>
                    <a:pt x="178351" y="206072"/>
                  </a:lnTo>
                  <a:lnTo>
                    <a:pt x="146187" y="233622"/>
                  </a:lnTo>
                  <a:lnTo>
                    <a:pt x="116868" y="262466"/>
                  </a:lnTo>
                  <a:lnTo>
                    <a:pt x="90519" y="292524"/>
                  </a:lnTo>
                  <a:lnTo>
                    <a:pt x="67270" y="323719"/>
                  </a:lnTo>
                  <a:lnTo>
                    <a:pt x="30578" y="389202"/>
                  </a:lnTo>
                  <a:lnTo>
                    <a:pt x="7814" y="458288"/>
                  </a:lnTo>
                  <a:lnTo>
                    <a:pt x="0" y="530352"/>
                  </a:lnTo>
                  <a:lnTo>
                    <a:pt x="1975" y="566629"/>
                  </a:lnTo>
                  <a:lnTo>
                    <a:pt x="17392" y="637151"/>
                  </a:lnTo>
                  <a:lnTo>
                    <a:pt x="47247" y="704434"/>
                  </a:lnTo>
                  <a:lnTo>
                    <a:pt x="90519" y="767844"/>
                  </a:lnTo>
                  <a:lnTo>
                    <a:pt x="116868" y="797898"/>
                  </a:lnTo>
                  <a:lnTo>
                    <a:pt x="146187" y="826746"/>
                  </a:lnTo>
                  <a:lnTo>
                    <a:pt x="178351" y="854307"/>
                  </a:lnTo>
                  <a:lnTo>
                    <a:pt x="213230" y="880504"/>
                  </a:lnTo>
                  <a:lnTo>
                    <a:pt x="250697" y="905256"/>
                  </a:lnTo>
                  <a:lnTo>
                    <a:pt x="290626" y="928483"/>
                  </a:lnTo>
                  <a:lnTo>
                    <a:pt x="332887" y="950108"/>
                  </a:lnTo>
                  <a:lnTo>
                    <a:pt x="377353" y="970049"/>
                  </a:lnTo>
                  <a:lnTo>
                    <a:pt x="423897" y="988229"/>
                  </a:lnTo>
                  <a:lnTo>
                    <a:pt x="472391" y="1004567"/>
                  </a:lnTo>
                  <a:lnTo>
                    <a:pt x="522708" y="1018984"/>
                  </a:lnTo>
                  <a:lnTo>
                    <a:pt x="574719" y="1031401"/>
                  </a:lnTo>
                  <a:lnTo>
                    <a:pt x="628297" y="1041738"/>
                  </a:lnTo>
                  <a:lnTo>
                    <a:pt x="683314" y="1049916"/>
                  </a:lnTo>
                  <a:lnTo>
                    <a:pt x="739643" y="1055856"/>
                  </a:lnTo>
                  <a:lnTo>
                    <a:pt x="797156" y="1059478"/>
                  </a:lnTo>
                  <a:lnTo>
                    <a:pt x="855726" y="1060704"/>
                  </a:lnTo>
                  <a:lnTo>
                    <a:pt x="914295" y="1059478"/>
                  </a:lnTo>
                  <a:lnTo>
                    <a:pt x="971808" y="1055856"/>
                  </a:lnTo>
                  <a:lnTo>
                    <a:pt x="1028137" y="1049916"/>
                  </a:lnTo>
                  <a:lnTo>
                    <a:pt x="1083154" y="1041738"/>
                  </a:lnTo>
                  <a:lnTo>
                    <a:pt x="1136732" y="1031401"/>
                  </a:lnTo>
                  <a:lnTo>
                    <a:pt x="1188743" y="1018984"/>
                  </a:lnTo>
                  <a:lnTo>
                    <a:pt x="1239060" y="1004567"/>
                  </a:lnTo>
                  <a:lnTo>
                    <a:pt x="1287554" y="988229"/>
                  </a:lnTo>
                  <a:lnTo>
                    <a:pt x="1334098" y="970049"/>
                  </a:lnTo>
                  <a:lnTo>
                    <a:pt x="1378564" y="950108"/>
                  </a:lnTo>
                  <a:lnTo>
                    <a:pt x="1420825" y="928483"/>
                  </a:lnTo>
                  <a:lnTo>
                    <a:pt x="1460754" y="905256"/>
                  </a:lnTo>
                  <a:lnTo>
                    <a:pt x="1498221" y="880504"/>
                  </a:lnTo>
                  <a:lnTo>
                    <a:pt x="1533100" y="854307"/>
                  </a:lnTo>
                  <a:lnTo>
                    <a:pt x="1565264" y="826746"/>
                  </a:lnTo>
                  <a:lnTo>
                    <a:pt x="1594583" y="797898"/>
                  </a:lnTo>
                  <a:lnTo>
                    <a:pt x="1620932" y="767844"/>
                  </a:lnTo>
                  <a:lnTo>
                    <a:pt x="1644181" y="736663"/>
                  </a:lnTo>
                  <a:lnTo>
                    <a:pt x="1680873" y="671237"/>
                  </a:lnTo>
                  <a:lnTo>
                    <a:pt x="1703637" y="602255"/>
                  </a:lnTo>
                  <a:lnTo>
                    <a:pt x="1711452" y="530351"/>
                  </a:lnTo>
                  <a:close/>
                </a:path>
              </a:pathLst>
            </a:custGeom>
            <a:solidFill>
              <a:srgbClr val="33CC33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4" name="object 44"/>
            <p:cNvSpPr/>
            <p:nvPr/>
          </p:nvSpPr>
          <p:spPr>
            <a:xfrm>
              <a:off x="9828" y="6940"/>
              <a:ext cx="2696" cy="1671"/>
            </a:xfrm>
            <a:custGeom>
              <a:avLst/>
              <a:gdLst/>
              <a:ahLst/>
              <a:cxnLst/>
              <a:rect l="l" t="t" r="r" b="b"/>
              <a:pathLst>
                <a:path w="1711959" h="1061085">
                  <a:moveTo>
                    <a:pt x="855725" y="0"/>
                  </a:moveTo>
                  <a:lnTo>
                    <a:pt x="797156" y="1221"/>
                  </a:lnTo>
                  <a:lnTo>
                    <a:pt x="739643" y="4832"/>
                  </a:lnTo>
                  <a:lnTo>
                    <a:pt x="683314" y="10755"/>
                  </a:lnTo>
                  <a:lnTo>
                    <a:pt x="628297" y="18912"/>
                  </a:lnTo>
                  <a:lnTo>
                    <a:pt x="574719" y="29224"/>
                  </a:lnTo>
                  <a:lnTo>
                    <a:pt x="522708" y="41612"/>
                  </a:lnTo>
                  <a:lnTo>
                    <a:pt x="472391" y="55998"/>
                  </a:lnTo>
                  <a:lnTo>
                    <a:pt x="423897" y="72305"/>
                  </a:lnTo>
                  <a:lnTo>
                    <a:pt x="377353" y="90453"/>
                  </a:lnTo>
                  <a:lnTo>
                    <a:pt x="332887" y="110364"/>
                  </a:lnTo>
                  <a:lnTo>
                    <a:pt x="290626" y="131960"/>
                  </a:lnTo>
                  <a:lnTo>
                    <a:pt x="250697" y="155162"/>
                  </a:lnTo>
                  <a:lnTo>
                    <a:pt x="213230" y="179892"/>
                  </a:lnTo>
                  <a:lnTo>
                    <a:pt x="178351" y="206072"/>
                  </a:lnTo>
                  <a:lnTo>
                    <a:pt x="146187" y="233622"/>
                  </a:lnTo>
                  <a:lnTo>
                    <a:pt x="116868" y="262466"/>
                  </a:lnTo>
                  <a:lnTo>
                    <a:pt x="90519" y="292524"/>
                  </a:lnTo>
                  <a:lnTo>
                    <a:pt x="67270" y="323719"/>
                  </a:lnTo>
                  <a:lnTo>
                    <a:pt x="30578" y="389202"/>
                  </a:lnTo>
                  <a:lnTo>
                    <a:pt x="7814" y="458288"/>
                  </a:lnTo>
                  <a:lnTo>
                    <a:pt x="0" y="530352"/>
                  </a:lnTo>
                  <a:lnTo>
                    <a:pt x="1975" y="566629"/>
                  </a:lnTo>
                  <a:lnTo>
                    <a:pt x="17392" y="637151"/>
                  </a:lnTo>
                  <a:lnTo>
                    <a:pt x="47247" y="704434"/>
                  </a:lnTo>
                  <a:lnTo>
                    <a:pt x="90519" y="767844"/>
                  </a:lnTo>
                  <a:lnTo>
                    <a:pt x="116868" y="797898"/>
                  </a:lnTo>
                  <a:lnTo>
                    <a:pt x="146187" y="826746"/>
                  </a:lnTo>
                  <a:lnTo>
                    <a:pt x="178351" y="854307"/>
                  </a:lnTo>
                  <a:lnTo>
                    <a:pt x="213230" y="880504"/>
                  </a:lnTo>
                  <a:lnTo>
                    <a:pt x="250698" y="905256"/>
                  </a:lnTo>
                  <a:lnTo>
                    <a:pt x="290626" y="928483"/>
                  </a:lnTo>
                  <a:lnTo>
                    <a:pt x="332887" y="950108"/>
                  </a:lnTo>
                  <a:lnTo>
                    <a:pt x="377353" y="970049"/>
                  </a:lnTo>
                  <a:lnTo>
                    <a:pt x="423897" y="988229"/>
                  </a:lnTo>
                  <a:lnTo>
                    <a:pt x="472391" y="1004567"/>
                  </a:lnTo>
                  <a:lnTo>
                    <a:pt x="522708" y="1018984"/>
                  </a:lnTo>
                  <a:lnTo>
                    <a:pt x="574719" y="1031401"/>
                  </a:lnTo>
                  <a:lnTo>
                    <a:pt x="628297" y="1041738"/>
                  </a:lnTo>
                  <a:lnTo>
                    <a:pt x="683314" y="1049916"/>
                  </a:lnTo>
                  <a:lnTo>
                    <a:pt x="739643" y="1055856"/>
                  </a:lnTo>
                  <a:lnTo>
                    <a:pt x="797156" y="1059478"/>
                  </a:lnTo>
                  <a:lnTo>
                    <a:pt x="855725" y="1060703"/>
                  </a:lnTo>
                  <a:lnTo>
                    <a:pt x="914295" y="1059478"/>
                  </a:lnTo>
                  <a:lnTo>
                    <a:pt x="971808" y="1055856"/>
                  </a:lnTo>
                  <a:lnTo>
                    <a:pt x="1028137" y="1049916"/>
                  </a:lnTo>
                  <a:lnTo>
                    <a:pt x="1083154" y="1041738"/>
                  </a:lnTo>
                  <a:lnTo>
                    <a:pt x="1136732" y="1031401"/>
                  </a:lnTo>
                  <a:lnTo>
                    <a:pt x="1188743" y="1018984"/>
                  </a:lnTo>
                  <a:lnTo>
                    <a:pt x="1239060" y="1004567"/>
                  </a:lnTo>
                  <a:lnTo>
                    <a:pt x="1287554" y="988229"/>
                  </a:lnTo>
                  <a:lnTo>
                    <a:pt x="1334098" y="970049"/>
                  </a:lnTo>
                  <a:lnTo>
                    <a:pt x="1378564" y="950108"/>
                  </a:lnTo>
                  <a:lnTo>
                    <a:pt x="1420825" y="928483"/>
                  </a:lnTo>
                  <a:lnTo>
                    <a:pt x="1460754" y="905255"/>
                  </a:lnTo>
                  <a:lnTo>
                    <a:pt x="1498221" y="880504"/>
                  </a:lnTo>
                  <a:lnTo>
                    <a:pt x="1533100" y="854307"/>
                  </a:lnTo>
                  <a:lnTo>
                    <a:pt x="1565264" y="826746"/>
                  </a:lnTo>
                  <a:lnTo>
                    <a:pt x="1594583" y="797898"/>
                  </a:lnTo>
                  <a:lnTo>
                    <a:pt x="1620932" y="767844"/>
                  </a:lnTo>
                  <a:lnTo>
                    <a:pt x="1644181" y="736663"/>
                  </a:lnTo>
                  <a:lnTo>
                    <a:pt x="1680873" y="671237"/>
                  </a:lnTo>
                  <a:lnTo>
                    <a:pt x="1703637" y="602255"/>
                  </a:lnTo>
                  <a:lnTo>
                    <a:pt x="1711451" y="530351"/>
                  </a:lnTo>
                  <a:lnTo>
                    <a:pt x="1709476" y="493987"/>
                  </a:lnTo>
                  <a:lnTo>
                    <a:pt x="1694059" y="423334"/>
                  </a:lnTo>
                  <a:lnTo>
                    <a:pt x="1664204" y="355970"/>
                  </a:lnTo>
                  <a:lnTo>
                    <a:pt x="1620932" y="292524"/>
                  </a:lnTo>
                  <a:lnTo>
                    <a:pt x="1594583" y="262466"/>
                  </a:lnTo>
                  <a:lnTo>
                    <a:pt x="1565264" y="233622"/>
                  </a:lnTo>
                  <a:lnTo>
                    <a:pt x="1533100" y="206072"/>
                  </a:lnTo>
                  <a:lnTo>
                    <a:pt x="1498221" y="179892"/>
                  </a:lnTo>
                  <a:lnTo>
                    <a:pt x="1460754" y="155162"/>
                  </a:lnTo>
                  <a:lnTo>
                    <a:pt x="1420825" y="131960"/>
                  </a:lnTo>
                  <a:lnTo>
                    <a:pt x="1378564" y="110364"/>
                  </a:lnTo>
                  <a:lnTo>
                    <a:pt x="1334098" y="90453"/>
                  </a:lnTo>
                  <a:lnTo>
                    <a:pt x="1287554" y="72305"/>
                  </a:lnTo>
                  <a:lnTo>
                    <a:pt x="1239060" y="55998"/>
                  </a:lnTo>
                  <a:lnTo>
                    <a:pt x="1188743" y="41612"/>
                  </a:lnTo>
                  <a:lnTo>
                    <a:pt x="1136732" y="29224"/>
                  </a:lnTo>
                  <a:lnTo>
                    <a:pt x="1083154" y="18912"/>
                  </a:lnTo>
                  <a:lnTo>
                    <a:pt x="1028137" y="10755"/>
                  </a:lnTo>
                  <a:lnTo>
                    <a:pt x="971808" y="4832"/>
                  </a:lnTo>
                  <a:lnTo>
                    <a:pt x="914295" y="1221"/>
                  </a:lnTo>
                  <a:lnTo>
                    <a:pt x="855725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5" name="object 45"/>
            <p:cNvSpPr txBox="1"/>
            <p:nvPr/>
          </p:nvSpPr>
          <p:spPr>
            <a:xfrm>
              <a:off x="9960" y="7035"/>
              <a:ext cx="2439" cy="1330"/>
            </a:xfrm>
            <a:prstGeom prst="rect">
              <a:avLst/>
            </a:prstGeom>
          </p:spPr>
          <p:txBody>
            <a:bodyPr vert="horz" wrap="square" lIns="0" tIns="96520" rIns="0" bIns="0" rtlCol="0">
              <a:spAutoFit/>
            </a:bodyPr>
            <a:lstStyle/>
            <a:p>
              <a:pPr marL="119380">
                <a:lnSpc>
                  <a:spcPct val="100000"/>
                </a:lnSpc>
                <a:spcBef>
                  <a:spcPts val="760"/>
                </a:spcBef>
              </a:pPr>
              <a:r>
                <a:rPr sz="16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专业核心课程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  <a:p>
              <a:pPr marL="12700">
                <a:lnSpc>
                  <a:spcPct val="100000"/>
                </a:lnSpc>
                <a:spcBef>
                  <a:spcPts val="990"/>
                </a:spcBef>
              </a:pPr>
              <a:r>
                <a:rPr sz="2400" b="1" spc="-5" dirty="0">
                  <a:solidFill>
                    <a:srgbClr val="FFFFFF"/>
                  </a:solidFill>
                  <a:latin typeface="微软雅黑" panose="020B0503020204020204" charset="-122"/>
                  <a:cs typeface="微软雅黑" panose="020B0503020204020204" charset="-122"/>
                </a:rPr>
                <a:t>数据库系统</a:t>
              </a:r>
              <a:endParaRPr sz="24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46" name="object 46"/>
            <p:cNvSpPr/>
            <p:nvPr/>
          </p:nvSpPr>
          <p:spPr>
            <a:xfrm>
              <a:off x="13052" y="7802"/>
              <a:ext cx="727" cy="0"/>
            </a:xfrm>
            <a:custGeom>
              <a:avLst/>
              <a:gdLst/>
              <a:ahLst/>
              <a:cxnLst/>
              <a:rect l="l" t="t" r="r" b="b"/>
              <a:pathLst>
                <a:path w="461645">
                  <a:moveTo>
                    <a:pt x="0" y="0"/>
                  </a:moveTo>
                  <a:lnTo>
                    <a:pt x="461022" y="0"/>
                  </a:lnTo>
                </a:path>
              </a:pathLst>
            </a:custGeom>
            <a:ln w="57150">
              <a:solidFill>
                <a:srgbClr val="00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47" name="object 47"/>
            <p:cNvSpPr txBox="1"/>
            <p:nvPr/>
          </p:nvSpPr>
          <p:spPr>
            <a:xfrm>
              <a:off x="14098" y="10043"/>
              <a:ext cx="1640" cy="1000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95"/>
                </a:spcBef>
              </a:pPr>
              <a:r>
                <a:rPr sz="2000" b="1" spc="-5" dirty="0">
                  <a:latin typeface="微软雅黑" panose="020B0503020204020204" charset="-122"/>
                  <a:cs typeface="微软雅黑" panose="020B0503020204020204" charset="-122"/>
                </a:rPr>
                <a:t>创新思维 跨界思维</a:t>
              </a:r>
              <a:endParaRPr sz="20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48" name="object 48"/>
          <p:cNvSpPr txBox="1"/>
          <p:nvPr/>
        </p:nvSpPr>
        <p:spPr>
          <a:xfrm>
            <a:off x="1030095" y="361899"/>
            <a:ext cx="3371215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数据库系统的课程</a:t>
            </a:r>
            <a:r>
              <a:rPr lang="zh-CN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介绍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(2)</a:t>
            </a:r>
            <a:r>
              <a:rPr lang="en-US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“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</a:t>
            </a:r>
            <a:r>
              <a:rPr lang="en-US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”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课程的定位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645293" y="3657600"/>
            <a:ext cx="3061970" cy="1395730"/>
          </a:xfrm>
          <a:custGeom>
            <a:avLst/>
            <a:gdLst/>
            <a:ahLst/>
            <a:cxnLst/>
            <a:rect l="l" t="t" r="r" b="b"/>
            <a:pathLst>
              <a:path w="3061970" h="1395729">
                <a:moveTo>
                  <a:pt x="382524" y="1046226"/>
                </a:moveTo>
                <a:lnTo>
                  <a:pt x="382524" y="348234"/>
                </a:lnTo>
                <a:lnTo>
                  <a:pt x="0" y="697230"/>
                </a:lnTo>
                <a:lnTo>
                  <a:pt x="382524" y="1046226"/>
                </a:lnTo>
                <a:close/>
              </a:path>
              <a:path w="3061970" h="1395729">
                <a:moveTo>
                  <a:pt x="765048" y="871728"/>
                </a:moveTo>
                <a:lnTo>
                  <a:pt x="765048" y="522731"/>
                </a:lnTo>
                <a:lnTo>
                  <a:pt x="382524" y="522731"/>
                </a:lnTo>
                <a:lnTo>
                  <a:pt x="382524" y="871728"/>
                </a:lnTo>
                <a:lnTo>
                  <a:pt x="765048" y="871728"/>
                </a:lnTo>
                <a:close/>
              </a:path>
              <a:path w="3061970" h="1395729">
                <a:moveTo>
                  <a:pt x="2296668" y="1395221"/>
                </a:moveTo>
                <a:lnTo>
                  <a:pt x="2296668" y="0"/>
                </a:lnTo>
                <a:lnTo>
                  <a:pt x="765048" y="0"/>
                </a:lnTo>
                <a:lnTo>
                  <a:pt x="765048" y="1395222"/>
                </a:lnTo>
                <a:lnTo>
                  <a:pt x="2296668" y="1395221"/>
                </a:lnTo>
                <a:close/>
              </a:path>
              <a:path w="3061970" h="1395729">
                <a:moveTo>
                  <a:pt x="2679192" y="871727"/>
                </a:moveTo>
                <a:lnTo>
                  <a:pt x="2679192" y="522731"/>
                </a:lnTo>
                <a:lnTo>
                  <a:pt x="2296668" y="522731"/>
                </a:lnTo>
                <a:lnTo>
                  <a:pt x="2296668" y="871727"/>
                </a:lnTo>
                <a:lnTo>
                  <a:pt x="2679192" y="871727"/>
                </a:lnTo>
                <a:close/>
              </a:path>
              <a:path w="3061970" h="1395729">
                <a:moveTo>
                  <a:pt x="3061716" y="697229"/>
                </a:moveTo>
                <a:lnTo>
                  <a:pt x="2679192" y="348233"/>
                </a:lnTo>
                <a:lnTo>
                  <a:pt x="2679192" y="1046225"/>
                </a:lnTo>
                <a:lnTo>
                  <a:pt x="3061716" y="697229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645293" y="3657600"/>
            <a:ext cx="3061970" cy="1395730"/>
          </a:xfrm>
          <a:custGeom>
            <a:avLst/>
            <a:gdLst/>
            <a:ahLst/>
            <a:cxnLst/>
            <a:rect l="l" t="t" r="r" b="b"/>
            <a:pathLst>
              <a:path w="3061970" h="1395729">
                <a:moveTo>
                  <a:pt x="765048" y="0"/>
                </a:moveTo>
                <a:lnTo>
                  <a:pt x="765048" y="522731"/>
                </a:lnTo>
                <a:lnTo>
                  <a:pt x="382524" y="522731"/>
                </a:lnTo>
                <a:lnTo>
                  <a:pt x="382524" y="348234"/>
                </a:lnTo>
                <a:lnTo>
                  <a:pt x="0" y="697230"/>
                </a:lnTo>
                <a:lnTo>
                  <a:pt x="382524" y="1046226"/>
                </a:lnTo>
                <a:lnTo>
                  <a:pt x="382524" y="871728"/>
                </a:lnTo>
                <a:lnTo>
                  <a:pt x="765048" y="871728"/>
                </a:lnTo>
                <a:lnTo>
                  <a:pt x="765048" y="1395222"/>
                </a:lnTo>
                <a:lnTo>
                  <a:pt x="2296668" y="1395221"/>
                </a:lnTo>
                <a:lnTo>
                  <a:pt x="2296668" y="871727"/>
                </a:lnTo>
                <a:lnTo>
                  <a:pt x="2679192" y="871727"/>
                </a:lnTo>
                <a:lnTo>
                  <a:pt x="2679192" y="1046225"/>
                </a:lnTo>
                <a:lnTo>
                  <a:pt x="3061716" y="697229"/>
                </a:lnTo>
                <a:lnTo>
                  <a:pt x="2679192" y="348233"/>
                </a:lnTo>
                <a:lnTo>
                  <a:pt x="2679192" y="522731"/>
                </a:lnTo>
                <a:lnTo>
                  <a:pt x="2296668" y="522731"/>
                </a:lnTo>
                <a:lnTo>
                  <a:pt x="2296668" y="0"/>
                </a:lnTo>
                <a:lnTo>
                  <a:pt x="765048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023989" y="3273805"/>
            <a:ext cx="68389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48260">
              <a:lnSpc>
                <a:spcPct val="100000"/>
              </a:lnSpc>
              <a:spcBef>
                <a:spcPts val="95"/>
              </a:spcBef>
              <a:tabLst>
                <a:tab pos="600075" algn="l"/>
              </a:tabLst>
            </a:pPr>
            <a:r>
              <a:rPr sz="2000" b="1" u="heavy" spc="-5" dirty="0">
                <a:solidFill>
                  <a:srgbClr val="CC0000"/>
                </a:solidFill>
                <a:uFill>
                  <a:solidFill>
                    <a:srgbClr val="3E3E3E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2000" b="1" u="heavy" spc="-5" dirty="0">
                <a:solidFill>
                  <a:srgbClr val="CC0000"/>
                </a:solidFill>
                <a:uFill>
                  <a:solidFill>
                    <a:srgbClr val="3E3E3E"/>
                  </a:solidFill>
                </a:uFill>
                <a:latin typeface="Arial" panose="020B0604020202020204"/>
                <a:cs typeface="Arial" panose="020B0604020202020204"/>
              </a:rPr>
              <a:t>	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335908" y="3151577"/>
            <a:ext cx="1662430" cy="1857375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15240" algn="ctr">
              <a:lnSpc>
                <a:spcPct val="100000"/>
              </a:lnSpc>
              <a:spcBef>
                <a:spcPts val="1060"/>
              </a:spcBef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36245">
              <a:lnSpc>
                <a:spcPts val="2165"/>
              </a:lnSpc>
              <a:spcBef>
                <a:spcPts val="960"/>
              </a:spcBef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Oracle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 marR="5080" indent="245745">
              <a:lnSpc>
                <a:spcPts val="1930"/>
              </a:lnSpc>
              <a:spcBef>
                <a:spcPts val="220"/>
              </a:spcBef>
            </a:pP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或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Sybase  </a:t>
            </a: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或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SQL</a:t>
            </a:r>
            <a:r>
              <a:rPr sz="2000" b="1" spc="-7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Server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1700"/>
              </a:lnSpc>
            </a:pP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或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2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algn="ctr">
              <a:lnSpc>
                <a:spcPts val="2165"/>
              </a:lnSpc>
            </a:pP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或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MS</a:t>
            </a:r>
            <a:r>
              <a:rPr sz="20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Access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3535184" y="2315717"/>
            <a:ext cx="3096005" cy="68313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89711" y="3249167"/>
            <a:ext cx="718185" cy="449580"/>
          </a:xfrm>
          <a:custGeom>
            <a:avLst/>
            <a:gdLst/>
            <a:ahLst/>
            <a:cxnLst/>
            <a:rect l="l" t="t" r="r" b="b"/>
            <a:pathLst>
              <a:path w="718184" h="449579">
                <a:moveTo>
                  <a:pt x="0" y="0"/>
                </a:moveTo>
                <a:lnTo>
                  <a:pt x="0" y="449579"/>
                </a:lnTo>
                <a:lnTo>
                  <a:pt x="717803" y="449579"/>
                </a:lnTo>
                <a:lnTo>
                  <a:pt x="717803" y="0"/>
                </a:lnTo>
                <a:lnTo>
                  <a:pt x="0" y="0"/>
                </a:lnTo>
                <a:close/>
              </a:path>
            </a:pathLst>
          </a:custGeom>
          <a:solidFill>
            <a:srgbClr val="B76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023989" y="3267455"/>
            <a:ext cx="651510" cy="407670"/>
          </a:xfrm>
          <a:custGeom>
            <a:avLst/>
            <a:gdLst/>
            <a:ahLst/>
            <a:cxnLst/>
            <a:rect l="l" t="t" r="r" b="b"/>
            <a:pathLst>
              <a:path w="651509" h="407670">
                <a:moveTo>
                  <a:pt x="0" y="0"/>
                </a:moveTo>
                <a:lnTo>
                  <a:pt x="0" y="407670"/>
                </a:lnTo>
                <a:lnTo>
                  <a:pt x="651509" y="407670"/>
                </a:lnTo>
                <a:lnTo>
                  <a:pt x="65150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22527" y="3474720"/>
            <a:ext cx="212090" cy="90805"/>
          </a:xfrm>
          <a:custGeom>
            <a:avLst/>
            <a:gdLst/>
            <a:ahLst/>
            <a:cxnLst/>
            <a:rect l="l" t="t" r="r" b="b"/>
            <a:pathLst>
              <a:path w="212090" h="90804">
                <a:moveTo>
                  <a:pt x="211836" y="26669"/>
                </a:moveTo>
                <a:lnTo>
                  <a:pt x="0" y="0"/>
                </a:lnTo>
                <a:lnTo>
                  <a:pt x="108204" y="90677"/>
                </a:lnTo>
                <a:lnTo>
                  <a:pt x="127254" y="84581"/>
                </a:lnTo>
                <a:lnTo>
                  <a:pt x="169835" y="65765"/>
                </a:lnTo>
                <a:lnTo>
                  <a:pt x="204978" y="36575"/>
                </a:lnTo>
                <a:lnTo>
                  <a:pt x="211836" y="26669"/>
                </a:lnTo>
                <a:close/>
              </a:path>
            </a:pathLst>
          </a:custGeom>
          <a:solidFill>
            <a:srgbClr val="65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332598" y="3404615"/>
            <a:ext cx="216535" cy="60960"/>
          </a:xfrm>
          <a:custGeom>
            <a:avLst/>
            <a:gdLst/>
            <a:ahLst/>
            <a:cxnLst/>
            <a:rect l="l" t="t" r="r" b="b"/>
            <a:pathLst>
              <a:path w="216534" h="60960">
                <a:moveTo>
                  <a:pt x="216012" y="30956"/>
                </a:moveTo>
                <a:lnTo>
                  <a:pt x="213841" y="21283"/>
                </a:lnTo>
                <a:lnTo>
                  <a:pt x="208788" y="8381"/>
                </a:lnTo>
                <a:lnTo>
                  <a:pt x="203454" y="0"/>
                </a:lnTo>
                <a:lnTo>
                  <a:pt x="0" y="34289"/>
                </a:lnTo>
                <a:lnTo>
                  <a:pt x="208788" y="60959"/>
                </a:lnTo>
                <a:lnTo>
                  <a:pt x="211836" y="54101"/>
                </a:lnTo>
                <a:lnTo>
                  <a:pt x="215333" y="40771"/>
                </a:lnTo>
                <a:lnTo>
                  <a:pt x="216012" y="3095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32598" y="3338321"/>
            <a:ext cx="203835" cy="100965"/>
          </a:xfrm>
          <a:custGeom>
            <a:avLst/>
            <a:gdLst/>
            <a:ahLst/>
            <a:cxnLst/>
            <a:rect l="l" t="t" r="r" b="b"/>
            <a:pathLst>
              <a:path w="203834" h="100964">
                <a:moveTo>
                  <a:pt x="203454" y="66294"/>
                </a:moveTo>
                <a:lnTo>
                  <a:pt x="170105" y="36022"/>
                </a:lnTo>
                <a:lnTo>
                  <a:pt x="115163" y="12140"/>
                </a:lnTo>
                <a:lnTo>
                  <a:pt x="62483" y="0"/>
                </a:lnTo>
                <a:lnTo>
                  <a:pt x="0" y="100584"/>
                </a:lnTo>
                <a:lnTo>
                  <a:pt x="203454" y="66294"/>
                </a:lnTo>
                <a:close/>
              </a:path>
            </a:pathLst>
          </a:custGeom>
          <a:solidFill>
            <a:srgbClr val="19B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298308" y="3333826"/>
            <a:ext cx="97155" cy="105410"/>
          </a:xfrm>
          <a:custGeom>
            <a:avLst/>
            <a:gdLst/>
            <a:ahLst/>
            <a:cxnLst/>
            <a:rect l="l" t="t" r="r" b="b"/>
            <a:pathLst>
              <a:path w="97154" h="105410">
                <a:moveTo>
                  <a:pt x="96774" y="4495"/>
                </a:moveTo>
                <a:lnTo>
                  <a:pt x="88392" y="3733"/>
                </a:lnTo>
                <a:lnTo>
                  <a:pt x="69043" y="1003"/>
                </a:lnTo>
                <a:lnTo>
                  <a:pt x="48558" y="0"/>
                </a:lnTo>
                <a:lnTo>
                  <a:pt x="27988" y="101"/>
                </a:lnTo>
                <a:lnTo>
                  <a:pt x="8382" y="685"/>
                </a:lnTo>
                <a:lnTo>
                  <a:pt x="0" y="1447"/>
                </a:lnTo>
                <a:lnTo>
                  <a:pt x="34290" y="105079"/>
                </a:lnTo>
                <a:lnTo>
                  <a:pt x="96774" y="4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113905" y="3335273"/>
            <a:ext cx="219075" cy="123189"/>
          </a:xfrm>
          <a:custGeom>
            <a:avLst/>
            <a:gdLst/>
            <a:ahLst/>
            <a:cxnLst/>
            <a:rect l="l" t="t" r="r" b="b"/>
            <a:pathLst>
              <a:path w="219075" h="123189">
                <a:moveTo>
                  <a:pt x="218694" y="103632"/>
                </a:moveTo>
                <a:lnTo>
                  <a:pt x="184404" y="0"/>
                </a:lnTo>
                <a:lnTo>
                  <a:pt x="147066" y="3810"/>
                </a:lnTo>
                <a:lnTo>
                  <a:pt x="112014" y="11430"/>
                </a:lnTo>
                <a:lnTo>
                  <a:pt x="52578" y="34290"/>
                </a:lnTo>
                <a:lnTo>
                  <a:pt x="12954" y="66294"/>
                </a:lnTo>
                <a:lnTo>
                  <a:pt x="0" y="103632"/>
                </a:lnTo>
                <a:lnTo>
                  <a:pt x="0" y="108966"/>
                </a:lnTo>
                <a:lnTo>
                  <a:pt x="1524" y="113538"/>
                </a:lnTo>
                <a:lnTo>
                  <a:pt x="1524" y="118872"/>
                </a:lnTo>
                <a:lnTo>
                  <a:pt x="3048" y="122682"/>
                </a:lnTo>
                <a:lnTo>
                  <a:pt x="218694" y="103632"/>
                </a:lnTo>
                <a:close/>
              </a:path>
            </a:pathLst>
          </a:custGeom>
          <a:solidFill>
            <a:srgbClr val="850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116953" y="3438905"/>
            <a:ext cx="215900" cy="97155"/>
          </a:xfrm>
          <a:custGeom>
            <a:avLst/>
            <a:gdLst/>
            <a:ahLst/>
            <a:cxnLst/>
            <a:rect l="l" t="t" r="r" b="b"/>
            <a:pathLst>
              <a:path w="215900" h="97154">
                <a:moveTo>
                  <a:pt x="215646" y="0"/>
                </a:moveTo>
                <a:lnTo>
                  <a:pt x="0" y="19050"/>
                </a:lnTo>
                <a:lnTo>
                  <a:pt x="6858" y="32004"/>
                </a:lnTo>
                <a:lnTo>
                  <a:pt x="26125" y="52476"/>
                </a:lnTo>
                <a:lnTo>
                  <a:pt x="51725" y="69584"/>
                </a:lnTo>
                <a:lnTo>
                  <a:pt x="79847" y="82762"/>
                </a:lnTo>
                <a:lnTo>
                  <a:pt x="106680" y="91440"/>
                </a:lnTo>
                <a:lnTo>
                  <a:pt x="132588" y="96774"/>
                </a:lnTo>
                <a:lnTo>
                  <a:pt x="215646" y="0"/>
                </a:lnTo>
                <a:close/>
              </a:path>
            </a:pathLst>
          </a:custGeom>
          <a:solidFill>
            <a:srgbClr val="1E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249541" y="3438905"/>
            <a:ext cx="83185" cy="105410"/>
          </a:xfrm>
          <a:custGeom>
            <a:avLst/>
            <a:gdLst/>
            <a:ahLst/>
            <a:cxnLst/>
            <a:rect l="l" t="t" r="r" b="b"/>
            <a:pathLst>
              <a:path w="83184" h="105410">
                <a:moveTo>
                  <a:pt x="83057" y="105155"/>
                </a:moveTo>
                <a:lnTo>
                  <a:pt x="83057" y="0"/>
                </a:lnTo>
                <a:lnTo>
                  <a:pt x="0" y="96774"/>
                </a:lnTo>
                <a:lnTo>
                  <a:pt x="9905" y="98298"/>
                </a:lnTo>
                <a:lnTo>
                  <a:pt x="25772" y="101407"/>
                </a:lnTo>
                <a:lnTo>
                  <a:pt x="40352" y="103008"/>
                </a:lnTo>
                <a:lnTo>
                  <a:pt x="54949" y="103968"/>
                </a:lnTo>
                <a:lnTo>
                  <a:pt x="70865" y="105155"/>
                </a:lnTo>
                <a:lnTo>
                  <a:pt x="83057" y="105155"/>
                </a:lnTo>
                <a:close/>
              </a:path>
            </a:pathLst>
          </a:custGeom>
          <a:solidFill>
            <a:srgbClr val="004C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332598" y="3438905"/>
            <a:ext cx="106680" cy="105410"/>
          </a:xfrm>
          <a:custGeom>
            <a:avLst/>
            <a:gdLst/>
            <a:ahLst/>
            <a:cxnLst/>
            <a:rect l="l" t="t" r="r" b="b"/>
            <a:pathLst>
              <a:path w="106679" h="105410">
                <a:moveTo>
                  <a:pt x="106680" y="92201"/>
                </a:moveTo>
                <a:lnTo>
                  <a:pt x="0" y="0"/>
                </a:lnTo>
                <a:lnTo>
                  <a:pt x="0" y="105155"/>
                </a:lnTo>
                <a:lnTo>
                  <a:pt x="15240" y="105155"/>
                </a:lnTo>
                <a:lnTo>
                  <a:pt x="55473" y="101241"/>
                </a:lnTo>
                <a:lnTo>
                  <a:pt x="95250" y="94488"/>
                </a:lnTo>
                <a:lnTo>
                  <a:pt x="106680" y="92201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672205" y="2988817"/>
            <a:ext cx="165036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图书采买管理程序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989711" y="4798314"/>
            <a:ext cx="718185" cy="449580"/>
          </a:xfrm>
          <a:custGeom>
            <a:avLst/>
            <a:gdLst/>
            <a:ahLst/>
            <a:cxnLst/>
            <a:rect l="l" t="t" r="r" b="b"/>
            <a:pathLst>
              <a:path w="718184" h="449579">
                <a:moveTo>
                  <a:pt x="0" y="0"/>
                </a:moveTo>
                <a:lnTo>
                  <a:pt x="0" y="449579"/>
                </a:lnTo>
                <a:lnTo>
                  <a:pt x="717803" y="449579"/>
                </a:lnTo>
                <a:lnTo>
                  <a:pt x="717803" y="0"/>
                </a:lnTo>
                <a:lnTo>
                  <a:pt x="0" y="0"/>
                </a:lnTo>
                <a:close/>
              </a:path>
            </a:pathLst>
          </a:custGeom>
          <a:solidFill>
            <a:srgbClr val="B76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023989" y="4816602"/>
            <a:ext cx="651510" cy="407670"/>
          </a:xfrm>
          <a:custGeom>
            <a:avLst/>
            <a:gdLst/>
            <a:ahLst/>
            <a:cxnLst/>
            <a:rect l="l" t="t" r="r" b="b"/>
            <a:pathLst>
              <a:path w="651509" h="407670">
                <a:moveTo>
                  <a:pt x="0" y="0"/>
                </a:moveTo>
                <a:lnTo>
                  <a:pt x="0" y="407670"/>
                </a:lnTo>
                <a:lnTo>
                  <a:pt x="651509" y="407670"/>
                </a:lnTo>
                <a:lnTo>
                  <a:pt x="65150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7422527" y="5023865"/>
            <a:ext cx="212090" cy="90805"/>
          </a:xfrm>
          <a:custGeom>
            <a:avLst/>
            <a:gdLst/>
            <a:ahLst/>
            <a:cxnLst/>
            <a:rect l="l" t="t" r="r" b="b"/>
            <a:pathLst>
              <a:path w="212090" h="90804">
                <a:moveTo>
                  <a:pt x="211836" y="26669"/>
                </a:moveTo>
                <a:lnTo>
                  <a:pt x="0" y="0"/>
                </a:lnTo>
                <a:lnTo>
                  <a:pt x="108204" y="90677"/>
                </a:lnTo>
                <a:lnTo>
                  <a:pt x="127254" y="84581"/>
                </a:lnTo>
                <a:lnTo>
                  <a:pt x="169835" y="65765"/>
                </a:lnTo>
                <a:lnTo>
                  <a:pt x="204978" y="36575"/>
                </a:lnTo>
                <a:lnTo>
                  <a:pt x="211836" y="26669"/>
                </a:lnTo>
                <a:close/>
              </a:path>
            </a:pathLst>
          </a:custGeom>
          <a:solidFill>
            <a:srgbClr val="65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332598" y="4953761"/>
            <a:ext cx="216535" cy="60960"/>
          </a:xfrm>
          <a:custGeom>
            <a:avLst/>
            <a:gdLst/>
            <a:ahLst/>
            <a:cxnLst/>
            <a:rect l="l" t="t" r="r" b="b"/>
            <a:pathLst>
              <a:path w="216534" h="60960">
                <a:moveTo>
                  <a:pt x="216012" y="30956"/>
                </a:moveTo>
                <a:lnTo>
                  <a:pt x="213841" y="21283"/>
                </a:lnTo>
                <a:lnTo>
                  <a:pt x="208788" y="8381"/>
                </a:lnTo>
                <a:lnTo>
                  <a:pt x="203454" y="0"/>
                </a:lnTo>
                <a:lnTo>
                  <a:pt x="0" y="34289"/>
                </a:lnTo>
                <a:lnTo>
                  <a:pt x="208788" y="60959"/>
                </a:lnTo>
                <a:lnTo>
                  <a:pt x="211836" y="54101"/>
                </a:lnTo>
                <a:lnTo>
                  <a:pt x="215333" y="40771"/>
                </a:lnTo>
                <a:lnTo>
                  <a:pt x="216012" y="3095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332598" y="4887467"/>
            <a:ext cx="203835" cy="100965"/>
          </a:xfrm>
          <a:custGeom>
            <a:avLst/>
            <a:gdLst/>
            <a:ahLst/>
            <a:cxnLst/>
            <a:rect l="l" t="t" r="r" b="b"/>
            <a:pathLst>
              <a:path w="203834" h="100964">
                <a:moveTo>
                  <a:pt x="203454" y="66294"/>
                </a:moveTo>
                <a:lnTo>
                  <a:pt x="170105" y="36022"/>
                </a:lnTo>
                <a:lnTo>
                  <a:pt x="115163" y="12140"/>
                </a:lnTo>
                <a:lnTo>
                  <a:pt x="62483" y="0"/>
                </a:lnTo>
                <a:lnTo>
                  <a:pt x="0" y="100584"/>
                </a:lnTo>
                <a:lnTo>
                  <a:pt x="203454" y="66294"/>
                </a:lnTo>
                <a:close/>
              </a:path>
            </a:pathLst>
          </a:custGeom>
          <a:solidFill>
            <a:srgbClr val="19B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298308" y="4882972"/>
            <a:ext cx="97155" cy="105410"/>
          </a:xfrm>
          <a:custGeom>
            <a:avLst/>
            <a:gdLst/>
            <a:ahLst/>
            <a:cxnLst/>
            <a:rect l="l" t="t" r="r" b="b"/>
            <a:pathLst>
              <a:path w="97154" h="105410">
                <a:moveTo>
                  <a:pt x="96774" y="4495"/>
                </a:moveTo>
                <a:lnTo>
                  <a:pt x="88392" y="3733"/>
                </a:lnTo>
                <a:lnTo>
                  <a:pt x="69037" y="1003"/>
                </a:lnTo>
                <a:lnTo>
                  <a:pt x="48553" y="0"/>
                </a:lnTo>
                <a:lnTo>
                  <a:pt x="27986" y="101"/>
                </a:lnTo>
                <a:lnTo>
                  <a:pt x="8382" y="685"/>
                </a:lnTo>
                <a:lnTo>
                  <a:pt x="0" y="1447"/>
                </a:lnTo>
                <a:lnTo>
                  <a:pt x="34290" y="105079"/>
                </a:lnTo>
                <a:lnTo>
                  <a:pt x="96774" y="4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113905" y="4884420"/>
            <a:ext cx="219075" cy="123189"/>
          </a:xfrm>
          <a:custGeom>
            <a:avLst/>
            <a:gdLst/>
            <a:ahLst/>
            <a:cxnLst/>
            <a:rect l="l" t="t" r="r" b="b"/>
            <a:pathLst>
              <a:path w="219075" h="123189">
                <a:moveTo>
                  <a:pt x="218694" y="103632"/>
                </a:moveTo>
                <a:lnTo>
                  <a:pt x="184404" y="0"/>
                </a:lnTo>
                <a:lnTo>
                  <a:pt x="147066" y="3810"/>
                </a:lnTo>
                <a:lnTo>
                  <a:pt x="112014" y="11430"/>
                </a:lnTo>
                <a:lnTo>
                  <a:pt x="52578" y="34290"/>
                </a:lnTo>
                <a:lnTo>
                  <a:pt x="12954" y="66294"/>
                </a:lnTo>
                <a:lnTo>
                  <a:pt x="0" y="103632"/>
                </a:lnTo>
                <a:lnTo>
                  <a:pt x="0" y="108966"/>
                </a:lnTo>
                <a:lnTo>
                  <a:pt x="1524" y="113538"/>
                </a:lnTo>
                <a:lnTo>
                  <a:pt x="1524" y="118872"/>
                </a:lnTo>
                <a:lnTo>
                  <a:pt x="3048" y="122682"/>
                </a:lnTo>
                <a:lnTo>
                  <a:pt x="218694" y="103632"/>
                </a:lnTo>
                <a:close/>
              </a:path>
            </a:pathLst>
          </a:custGeom>
          <a:solidFill>
            <a:srgbClr val="850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116953" y="4988052"/>
            <a:ext cx="215900" cy="97155"/>
          </a:xfrm>
          <a:custGeom>
            <a:avLst/>
            <a:gdLst/>
            <a:ahLst/>
            <a:cxnLst/>
            <a:rect l="l" t="t" r="r" b="b"/>
            <a:pathLst>
              <a:path w="215900" h="97154">
                <a:moveTo>
                  <a:pt x="215646" y="0"/>
                </a:moveTo>
                <a:lnTo>
                  <a:pt x="0" y="19050"/>
                </a:lnTo>
                <a:lnTo>
                  <a:pt x="6858" y="32004"/>
                </a:lnTo>
                <a:lnTo>
                  <a:pt x="26125" y="52476"/>
                </a:lnTo>
                <a:lnTo>
                  <a:pt x="51725" y="69584"/>
                </a:lnTo>
                <a:lnTo>
                  <a:pt x="79847" y="82762"/>
                </a:lnTo>
                <a:lnTo>
                  <a:pt x="106680" y="91440"/>
                </a:lnTo>
                <a:lnTo>
                  <a:pt x="132588" y="96774"/>
                </a:lnTo>
                <a:lnTo>
                  <a:pt x="215646" y="0"/>
                </a:lnTo>
                <a:close/>
              </a:path>
            </a:pathLst>
          </a:custGeom>
          <a:solidFill>
            <a:srgbClr val="1E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249541" y="4988052"/>
            <a:ext cx="83185" cy="105410"/>
          </a:xfrm>
          <a:custGeom>
            <a:avLst/>
            <a:gdLst/>
            <a:ahLst/>
            <a:cxnLst/>
            <a:rect l="l" t="t" r="r" b="b"/>
            <a:pathLst>
              <a:path w="83184" h="105410">
                <a:moveTo>
                  <a:pt x="83057" y="105155"/>
                </a:moveTo>
                <a:lnTo>
                  <a:pt x="83057" y="0"/>
                </a:lnTo>
                <a:lnTo>
                  <a:pt x="0" y="96774"/>
                </a:lnTo>
                <a:lnTo>
                  <a:pt x="9905" y="98298"/>
                </a:lnTo>
                <a:lnTo>
                  <a:pt x="25772" y="101407"/>
                </a:lnTo>
                <a:lnTo>
                  <a:pt x="40352" y="103008"/>
                </a:lnTo>
                <a:lnTo>
                  <a:pt x="54949" y="103968"/>
                </a:lnTo>
                <a:lnTo>
                  <a:pt x="70865" y="105155"/>
                </a:lnTo>
                <a:lnTo>
                  <a:pt x="83057" y="105155"/>
                </a:lnTo>
                <a:close/>
              </a:path>
            </a:pathLst>
          </a:custGeom>
          <a:solidFill>
            <a:srgbClr val="004C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332598" y="4988052"/>
            <a:ext cx="106680" cy="105410"/>
          </a:xfrm>
          <a:custGeom>
            <a:avLst/>
            <a:gdLst/>
            <a:ahLst/>
            <a:cxnLst/>
            <a:rect l="l" t="t" r="r" b="b"/>
            <a:pathLst>
              <a:path w="106679" h="105410">
                <a:moveTo>
                  <a:pt x="106680" y="92201"/>
                </a:moveTo>
                <a:lnTo>
                  <a:pt x="0" y="0"/>
                </a:lnTo>
                <a:lnTo>
                  <a:pt x="0" y="105155"/>
                </a:lnTo>
                <a:lnTo>
                  <a:pt x="15240" y="105155"/>
                </a:lnTo>
                <a:lnTo>
                  <a:pt x="55473" y="101241"/>
                </a:lnTo>
                <a:lnTo>
                  <a:pt x="95250" y="94488"/>
                </a:lnTo>
                <a:lnTo>
                  <a:pt x="106680" y="92201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276224" y="5166740"/>
            <a:ext cx="144780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990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014082" y="5624321"/>
            <a:ext cx="674370" cy="382905"/>
          </a:xfrm>
          <a:custGeom>
            <a:avLst/>
            <a:gdLst/>
            <a:ahLst/>
            <a:cxnLst/>
            <a:rect l="l" t="t" r="r" b="b"/>
            <a:pathLst>
              <a:path w="674370" h="382904">
                <a:moveTo>
                  <a:pt x="0" y="0"/>
                </a:moveTo>
                <a:lnTo>
                  <a:pt x="0" y="382524"/>
                </a:lnTo>
                <a:lnTo>
                  <a:pt x="674370" y="382524"/>
                </a:lnTo>
                <a:lnTo>
                  <a:pt x="67437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004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7017131" y="5624321"/>
            <a:ext cx="0" cy="382905"/>
          </a:xfrm>
          <a:custGeom>
            <a:avLst/>
            <a:gdLst/>
            <a:ahLst/>
            <a:cxnLst/>
            <a:rect l="l" t="t" r="r" b="b"/>
            <a:pathLst>
              <a:path h="382904">
                <a:moveTo>
                  <a:pt x="0" y="0"/>
                </a:moveTo>
                <a:lnTo>
                  <a:pt x="0" y="382523"/>
                </a:lnTo>
              </a:path>
            </a:pathLst>
          </a:custGeom>
          <a:ln w="6095">
            <a:solidFill>
              <a:srgbClr val="00CE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7014083" y="5625846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>
                <a:moveTo>
                  <a:pt x="0" y="0"/>
                </a:moveTo>
                <a:lnTo>
                  <a:pt x="674369" y="0"/>
                </a:lnTo>
              </a:path>
            </a:pathLst>
          </a:custGeom>
          <a:ln w="3175">
            <a:solidFill>
              <a:srgbClr val="00CE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7685405" y="5624321"/>
            <a:ext cx="0" cy="382905"/>
          </a:xfrm>
          <a:custGeom>
            <a:avLst/>
            <a:gdLst/>
            <a:ahLst/>
            <a:cxnLst/>
            <a:rect l="l" t="t" r="r" b="b"/>
            <a:pathLst>
              <a:path h="382904">
                <a:moveTo>
                  <a:pt x="0" y="0"/>
                </a:moveTo>
                <a:lnTo>
                  <a:pt x="0" y="382524"/>
                </a:lnTo>
              </a:path>
            </a:pathLst>
          </a:custGeom>
          <a:ln w="6096">
            <a:solidFill>
              <a:srgbClr val="00CE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7014095" y="6005321"/>
            <a:ext cx="674370" cy="0"/>
          </a:xfrm>
          <a:custGeom>
            <a:avLst/>
            <a:gdLst/>
            <a:ahLst/>
            <a:cxnLst/>
            <a:rect l="l" t="t" r="r" b="b"/>
            <a:pathLst>
              <a:path w="674370">
                <a:moveTo>
                  <a:pt x="0" y="0"/>
                </a:moveTo>
                <a:lnTo>
                  <a:pt x="674357" y="0"/>
                </a:lnTo>
              </a:path>
            </a:pathLst>
          </a:custGeom>
          <a:ln w="3175">
            <a:solidFill>
              <a:srgbClr val="00CE3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7036943" y="5634990"/>
            <a:ext cx="627380" cy="358140"/>
          </a:xfrm>
          <a:custGeom>
            <a:avLst/>
            <a:gdLst/>
            <a:ahLst/>
            <a:cxnLst/>
            <a:rect l="l" t="t" r="r" b="b"/>
            <a:pathLst>
              <a:path w="627379" h="358139">
                <a:moveTo>
                  <a:pt x="0" y="0"/>
                </a:moveTo>
                <a:lnTo>
                  <a:pt x="0" y="358139"/>
                </a:lnTo>
                <a:lnTo>
                  <a:pt x="627126" y="358139"/>
                </a:lnTo>
                <a:lnTo>
                  <a:pt x="62712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7036943" y="5634990"/>
            <a:ext cx="627380" cy="358140"/>
          </a:xfrm>
          <a:custGeom>
            <a:avLst/>
            <a:gdLst/>
            <a:ahLst/>
            <a:cxnLst/>
            <a:rect l="l" t="t" r="r" b="b"/>
            <a:pathLst>
              <a:path w="627379" h="358139">
                <a:moveTo>
                  <a:pt x="0" y="358139"/>
                </a:moveTo>
                <a:lnTo>
                  <a:pt x="0" y="0"/>
                </a:lnTo>
                <a:lnTo>
                  <a:pt x="627126" y="0"/>
                </a:lnTo>
                <a:lnTo>
                  <a:pt x="627126" y="358139"/>
                </a:lnTo>
                <a:lnTo>
                  <a:pt x="0" y="358139"/>
                </a:lnTo>
                <a:close/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7036943" y="5648705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038467" y="5662421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7038467" y="5676138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7038467" y="5689853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7038467" y="5703570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7038467" y="5717285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7038467" y="5731002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7038467" y="5745479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7038467" y="5759196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036943" y="5772911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7036943" y="5786628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7038467" y="5800344"/>
            <a:ext cx="622935" cy="0"/>
          </a:xfrm>
          <a:custGeom>
            <a:avLst/>
            <a:gdLst/>
            <a:ahLst/>
            <a:cxnLst/>
            <a:rect l="l" t="t" r="r" b="b"/>
            <a:pathLst>
              <a:path w="622934">
                <a:moveTo>
                  <a:pt x="622553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7036943" y="5814059"/>
            <a:ext cx="626745" cy="0"/>
          </a:xfrm>
          <a:custGeom>
            <a:avLst/>
            <a:gdLst/>
            <a:ahLst/>
            <a:cxnLst/>
            <a:rect l="l" t="t" r="r" b="b"/>
            <a:pathLst>
              <a:path w="626745">
                <a:moveTo>
                  <a:pt x="626364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7038467" y="5827776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7037705" y="5841491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7037705" y="5855208"/>
            <a:ext cx="623570" cy="0"/>
          </a:xfrm>
          <a:custGeom>
            <a:avLst/>
            <a:gdLst/>
            <a:ahLst/>
            <a:cxnLst/>
            <a:rect l="l" t="t" r="r" b="b"/>
            <a:pathLst>
              <a:path w="623570">
                <a:moveTo>
                  <a:pt x="623316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7037705" y="5868923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037705" y="5882640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7038467" y="5896355"/>
            <a:ext cx="624840" cy="0"/>
          </a:xfrm>
          <a:custGeom>
            <a:avLst/>
            <a:gdLst/>
            <a:ahLst/>
            <a:cxnLst/>
            <a:rect l="l" t="t" r="r" b="b"/>
            <a:pathLst>
              <a:path w="624840">
                <a:moveTo>
                  <a:pt x="624840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7037705" y="5910071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7037705" y="5923788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7037705" y="5937503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037705" y="5951982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7037705" y="5965697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7037705" y="5979414"/>
            <a:ext cx="626110" cy="0"/>
          </a:xfrm>
          <a:custGeom>
            <a:avLst/>
            <a:gdLst/>
            <a:ahLst/>
            <a:cxnLst/>
            <a:rect l="l" t="t" r="r" b="b"/>
            <a:pathLst>
              <a:path w="626109">
                <a:moveTo>
                  <a:pt x="625601" y="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635113" y="5635752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7606156" y="5635752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7267829" y="5635752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7492618" y="5636514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5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7068184" y="5635752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358140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7097141" y="5635752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7123048" y="5635752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7153529" y="5635752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179436" y="5635752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7580248" y="5635752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6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7210679" y="5636514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7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7520813" y="5636514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5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7552055" y="5635752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7466710" y="5636514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5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7435468" y="5636514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5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7407275" y="5635752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380605" y="5636514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5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7350125" y="5635752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7321931" y="5636514"/>
            <a:ext cx="0" cy="356870"/>
          </a:xfrm>
          <a:custGeom>
            <a:avLst/>
            <a:gdLst/>
            <a:ahLst/>
            <a:cxnLst/>
            <a:rect l="l" t="t" r="r" b="b"/>
            <a:pathLst>
              <a:path h="356870">
                <a:moveTo>
                  <a:pt x="0" y="356615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7296022" y="5635752"/>
            <a:ext cx="0" cy="357505"/>
          </a:xfrm>
          <a:custGeom>
            <a:avLst/>
            <a:gdLst/>
            <a:ahLst/>
            <a:cxnLst/>
            <a:rect l="l" t="t" r="r" b="b"/>
            <a:pathLst>
              <a:path h="357504">
                <a:moveTo>
                  <a:pt x="0" y="357378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7238872" y="5634990"/>
            <a:ext cx="0" cy="358140"/>
          </a:xfrm>
          <a:custGeom>
            <a:avLst/>
            <a:gdLst/>
            <a:ahLst/>
            <a:cxnLst/>
            <a:rect l="l" t="t" r="r" b="b"/>
            <a:pathLst>
              <a:path h="358139">
                <a:moveTo>
                  <a:pt x="0" y="358139"/>
                </a:moveTo>
                <a:lnTo>
                  <a:pt x="0" y="0"/>
                </a:lnTo>
              </a:path>
            </a:pathLst>
          </a:custGeom>
          <a:ln w="3175">
            <a:solidFill>
              <a:srgbClr val="19D8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7089520" y="5689091"/>
            <a:ext cx="573405" cy="195580"/>
          </a:xfrm>
          <a:custGeom>
            <a:avLst/>
            <a:gdLst/>
            <a:ahLst/>
            <a:cxnLst/>
            <a:rect l="l" t="t" r="r" b="b"/>
            <a:pathLst>
              <a:path w="573404" h="195579">
                <a:moveTo>
                  <a:pt x="61721" y="24383"/>
                </a:moveTo>
                <a:lnTo>
                  <a:pt x="4571" y="0"/>
                </a:lnTo>
                <a:lnTo>
                  <a:pt x="0" y="38099"/>
                </a:lnTo>
                <a:lnTo>
                  <a:pt x="21335" y="33527"/>
                </a:lnTo>
                <a:lnTo>
                  <a:pt x="38861" y="48102"/>
                </a:lnTo>
                <a:lnTo>
                  <a:pt x="38861" y="28955"/>
                </a:lnTo>
                <a:lnTo>
                  <a:pt x="61721" y="24383"/>
                </a:lnTo>
                <a:close/>
              </a:path>
              <a:path w="573404" h="195579">
                <a:moveTo>
                  <a:pt x="573023" y="195071"/>
                </a:moveTo>
                <a:lnTo>
                  <a:pt x="573023" y="178307"/>
                </a:lnTo>
                <a:lnTo>
                  <a:pt x="436625" y="75437"/>
                </a:lnTo>
                <a:lnTo>
                  <a:pt x="384809" y="91439"/>
                </a:lnTo>
                <a:lnTo>
                  <a:pt x="321563" y="69341"/>
                </a:lnTo>
                <a:lnTo>
                  <a:pt x="246125" y="99821"/>
                </a:lnTo>
                <a:lnTo>
                  <a:pt x="166115" y="54101"/>
                </a:lnTo>
                <a:lnTo>
                  <a:pt x="93725" y="76961"/>
                </a:lnTo>
                <a:lnTo>
                  <a:pt x="38861" y="28955"/>
                </a:lnTo>
                <a:lnTo>
                  <a:pt x="38861" y="48102"/>
                </a:lnTo>
                <a:lnTo>
                  <a:pt x="93725" y="93725"/>
                </a:lnTo>
                <a:lnTo>
                  <a:pt x="166115" y="70865"/>
                </a:lnTo>
                <a:lnTo>
                  <a:pt x="246125" y="116585"/>
                </a:lnTo>
                <a:lnTo>
                  <a:pt x="321563" y="86867"/>
                </a:lnTo>
                <a:lnTo>
                  <a:pt x="384809" y="108965"/>
                </a:lnTo>
                <a:lnTo>
                  <a:pt x="436625" y="92201"/>
                </a:lnTo>
                <a:lnTo>
                  <a:pt x="573023" y="195071"/>
                </a:lnTo>
                <a:close/>
              </a:path>
            </a:pathLst>
          </a:custGeom>
          <a:solidFill>
            <a:srgbClr val="00CE3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 txBox="1"/>
          <p:nvPr/>
        </p:nvSpPr>
        <p:spPr>
          <a:xfrm>
            <a:off x="6672205" y="4543297"/>
            <a:ext cx="165036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图书借阅管理程序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85" name="object 85"/>
          <p:cNvSpPr txBox="1"/>
          <p:nvPr/>
        </p:nvSpPr>
        <p:spPr>
          <a:xfrm>
            <a:off x="7719955" y="3290569"/>
            <a:ext cx="95948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70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1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6" name="object 86"/>
          <p:cNvSpPr txBox="1"/>
          <p:nvPr/>
        </p:nvSpPr>
        <p:spPr>
          <a:xfrm>
            <a:off x="7034669" y="4859532"/>
            <a:ext cx="16700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89280" algn="l"/>
              </a:tabLst>
            </a:pPr>
            <a:r>
              <a:rPr sz="3000" b="1" u="heavy" spc="-7" baseline="39000" dirty="0">
                <a:uFill>
                  <a:solidFill>
                    <a:srgbClr val="3E3E3E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3000" b="1" u="heavy" spc="-7" baseline="39000" dirty="0">
                <a:uFill>
                  <a:solidFill>
                    <a:srgbClr val="3E3E3E"/>
                  </a:solidFill>
                </a:uFill>
                <a:latin typeface="Arial" panose="020B0604020202020204"/>
                <a:cs typeface="Arial" panose="020B0604020202020204"/>
              </a:rPr>
              <a:t>	</a:t>
            </a:r>
            <a:r>
              <a:rPr sz="3000" b="1" spc="-7" baseline="3900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390" baseline="390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5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3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7" name="object 87"/>
          <p:cNvSpPr/>
          <p:nvPr/>
        </p:nvSpPr>
        <p:spPr>
          <a:xfrm>
            <a:off x="8733131" y="3048761"/>
            <a:ext cx="633874" cy="7268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8769731" y="4722114"/>
            <a:ext cx="488441" cy="54539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8592863" y="5364098"/>
            <a:ext cx="818089" cy="8454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70317" y="3414521"/>
            <a:ext cx="2362200" cy="2209800"/>
          </a:xfrm>
          <a:custGeom>
            <a:avLst/>
            <a:gdLst/>
            <a:ahLst/>
            <a:cxnLst/>
            <a:rect l="l" t="t" r="r" b="b"/>
            <a:pathLst>
              <a:path w="2362200" h="2209800">
                <a:moveTo>
                  <a:pt x="2362200" y="1966722"/>
                </a:moveTo>
                <a:lnTo>
                  <a:pt x="2362200" y="243077"/>
                </a:lnTo>
                <a:lnTo>
                  <a:pt x="2359876" y="227719"/>
                </a:lnTo>
                <a:lnTo>
                  <a:pt x="2326126" y="183270"/>
                </a:lnTo>
                <a:lnTo>
                  <a:pt x="2282694" y="155278"/>
                </a:lnTo>
                <a:lnTo>
                  <a:pt x="2223809" y="128866"/>
                </a:lnTo>
                <a:lnTo>
                  <a:pt x="2150577" y="104261"/>
                </a:lnTo>
                <a:lnTo>
                  <a:pt x="2108927" y="92709"/>
                </a:lnTo>
                <a:lnTo>
                  <a:pt x="2064106" y="81694"/>
                </a:lnTo>
                <a:lnTo>
                  <a:pt x="2016252" y="71247"/>
                </a:lnTo>
                <a:lnTo>
                  <a:pt x="1965502" y="61394"/>
                </a:lnTo>
                <a:lnTo>
                  <a:pt x="1911997" y="52165"/>
                </a:lnTo>
                <a:lnTo>
                  <a:pt x="1855874" y="43588"/>
                </a:lnTo>
                <a:lnTo>
                  <a:pt x="1797271" y="35693"/>
                </a:lnTo>
                <a:lnTo>
                  <a:pt x="1736327" y="28507"/>
                </a:lnTo>
                <a:lnTo>
                  <a:pt x="1673180" y="22059"/>
                </a:lnTo>
                <a:lnTo>
                  <a:pt x="1607969" y="16378"/>
                </a:lnTo>
                <a:lnTo>
                  <a:pt x="1540831" y="11493"/>
                </a:lnTo>
                <a:lnTo>
                  <a:pt x="1471907" y="7432"/>
                </a:lnTo>
                <a:lnTo>
                  <a:pt x="1401333" y="4223"/>
                </a:lnTo>
                <a:lnTo>
                  <a:pt x="1329248" y="1896"/>
                </a:lnTo>
                <a:lnTo>
                  <a:pt x="1255791" y="478"/>
                </a:lnTo>
                <a:lnTo>
                  <a:pt x="1181100" y="0"/>
                </a:lnTo>
                <a:lnTo>
                  <a:pt x="1106408" y="478"/>
                </a:lnTo>
                <a:lnTo>
                  <a:pt x="1032951" y="1896"/>
                </a:lnTo>
                <a:lnTo>
                  <a:pt x="960866" y="4223"/>
                </a:lnTo>
                <a:lnTo>
                  <a:pt x="890292" y="7432"/>
                </a:lnTo>
                <a:lnTo>
                  <a:pt x="821368" y="11493"/>
                </a:lnTo>
                <a:lnTo>
                  <a:pt x="754230" y="16378"/>
                </a:lnTo>
                <a:lnTo>
                  <a:pt x="689019" y="22059"/>
                </a:lnTo>
                <a:lnTo>
                  <a:pt x="625872" y="28507"/>
                </a:lnTo>
                <a:lnTo>
                  <a:pt x="564928" y="35693"/>
                </a:lnTo>
                <a:lnTo>
                  <a:pt x="506325" y="43588"/>
                </a:lnTo>
                <a:lnTo>
                  <a:pt x="450202" y="52165"/>
                </a:lnTo>
                <a:lnTo>
                  <a:pt x="396697" y="61394"/>
                </a:lnTo>
                <a:lnTo>
                  <a:pt x="345947" y="71247"/>
                </a:lnTo>
                <a:lnTo>
                  <a:pt x="298093" y="81694"/>
                </a:lnTo>
                <a:lnTo>
                  <a:pt x="253272" y="92709"/>
                </a:lnTo>
                <a:lnTo>
                  <a:pt x="211622" y="104261"/>
                </a:lnTo>
                <a:lnTo>
                  <a:pt x="173282" y="116323"/>
                </a:lnTo>
                <a:lnTo>
                  <a:pt x="107085" y="141860"/>
                </a:lnTo>
                <a:lnTo>
                  <a:pt x="55788" y="169091"/>
                </a:lnTo>
                <a:lnTo>
                  <a:pt x="20499" y="197787"/>
                </a:lnTo>
                <a:lnTo>
                  <a:pt x="0" y="243078"/>
                </a:lnTo>
                <a:lnTo>
                  <a:pt x="0" y="1966722"/>
                </a:lnTo>
                <a:lnTo>
                  <a:pt x="20499" y="2012012"/>
                </a:lnTo>
                <a:lnTo>
                  <a:pt x="55788" y="2040708"/>
                </a:lnTo>
                <a:lnTo>
                  <a:pt x="107085" y="2067939"/>
                </a:lnTo>
                <a:lnTo>
                  <a:pt x="173282" y="2093476"/>
                </a:lnTo>
                <a:lnTo>
                  <a:pt x="211622" y="2105538"/>
                </a:lnTo>
                <a:lnTo>
                  <a:pt x="253272" y="2117090"/>
                </a:lnTo>
                <a:lnTo>
                  <a:pt x="298093" y="2128105"/>
                </a:lnTo>
                <a:lnTo>
                  <a:pt x="345947" y="2138553"/>
                </a:lnTo>
                <a:lnTo>
                  <a:pt x="396697" y="2148405"/>
                </a:lnTo>
                <a:lnTo>
                  <a:pt x="450202" y="2157634"/>
                </a:lnTo>
                <a:lnTo>
                  <a:pt x="506325" y="2166211"/>
                </a:lnTo>
                <a:lnTo>
                  <a:pt x="564928" y="2174106"/>
                </a:lnTo>
                <a:lnTo>
                  <a:pt x="625872" y="2181292"/>
                </a:lnTo>
                <a:lnTo>
                  <a:pt x="689019" y="2187740"/>
                </a:lnTo>
                <a:lnTo>
                  <a:pt x="754230" y="2193421"/>
                </a:lnTo>
                <a:lnTo>
                  <a:pt x="821368" y="2198306"/>
                </a:lnTo>
                <a:lnTo>
                  <a:pt x="890292" y="2202367"/>
                </a:lnTo>
                <a:lnTo>
                  <a:pt x="960866" y="2205576"/>
                </a:lnTo>
                <a:lnTo>
                  <a:pt x="1032951" y="2207903"/>
                </a:lnTo>
                <a:lnTo>
                  <a:pt x="1106408" y="2209321"/>
                </a:lnTo>
                <a:lnTo>
                  <a:pt x="1181100" y="2209800"/>
                </a:lnTo>
                <a:lnTo>
                  <a:pt x="1255791" y="2209321"/>
                </a:lnTo>
                <a:lnTo>
                  <a:pt x="1329248" y="2207903"/>
                </a:lnTo>
                <a:lnTo>
                  <a:pt x="1401333" y="2205576"/>
                </a:lnTo>
                <a:lnTo>
                  <a:pt x="1471907" y="2202367"/>
                </a:lnTo>
                <a:lnTo>
                  <a:pt x="1540831" y="2198306"/>
                </a:lnTo>
                <a:lnTo>
                  <a:pt x="1607969" y="2193421"/>
                </a:lnTo>
                <a:lnTo>
                  <a:pt x="1673180" y="2187740"/>
                </a:lnTo>
                <a:lnTo>
                  <a:pt x="1736327" y="2181292"/>
                </a:lnTo>
                <a:lnTo>
                  <a:pt x="1797271" y="2174106"/>
                </a:lnTo>
                <a:lnTo>
                  <a:pt x="1855874" y="2166211"/>
                </a:lnTo>
                <a:lnTo>
                  <a:pt x="1911997" y="2157634"/>
                </a:lnTo>
                <a:lnTo>
                  <a:pt x="1965502" y="2148405"/>
                </a:lnTo>
                <a:lnTo>
                  <a:pt x="2016252" y="2138553"/>
                </a:lnTo>
                <a:lnTo>
                  <a:pt x="2064106" y="2128105"/>
                </a:lnTo>
                <a:lnTo>
                  <a:pt x="2108927" y="2117090"/>
                </a:lnTo>
                <a:lnTo>
                  <a:pt x="2150577" y="2105538"/>
                </a:lnTo>
                <a:lnTo>
                  <a:pt x="2188917" y="2093476"/>
                </a:lnTo>
                <a:lnTo>
                  <a:pt x="2255114" y="2067939"/>
                </a:lnTo>
                <a:lnTo>
                  <a:pt x="2306411" y="2040708"/>
                </a:lnTo>
                <a:lnTo>
                  <a:pt x="2341700" y="2012012"/>
                </a:lnTo>
                <a:lnTo>
                  <a:pt x="2362200" y="1966722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70317" y="3414521"/>
            <a:ext cx="2362200" cy="485775"/>
          </a:xfrm>
          <a:custGeom>
            <a:avLst/>
            <a:gdLst/>
            <a:ahLst/>
            <a:cxnLst/>
            <a:rect l="l" t="t" r="r" b="b"/>
            <a:pathLst>
              <a:path w="2362200" h="485775">
                <a:moveTo>
                  <a:pt x="2362200" y="243077"/>
                </a:moveTo>
                <a:lnTo>
                  <a:pt x="2341700" y="197787"/>
                </a:lnTo>
                <a:lnTo>
                  <a:pt x="2306411" y="169091"/>
                </a:lnTo>
                <a:lnTo>
                  <a:pt x="2255114" y="141860"/>
                </a:lnTo>
                <a:lnTo>
                  <a:pt x="2188917" y="116323"/>
                </a:lnTo>
                <a:lnTo>
                  <a:pt x="2150577" y="104261"/>
                </a:lnTo>
                <a:lnTo>
                  <a:pt x="2108927" y="92709"/>
                </a:lnTo>
                <a:lnTo>
                  <a:pt x="2064106" y="81694"/>
                </a:lnTo>
                <a:lnTo>
                  <a:pt x="2016251" y="71246"/>
                </a:lnTo>
                <a:lnTo>
                  <a:pt x="1965502" y="61394"/>
                </a:lnTo>
                <a:lnTo>
                  <a:pt x="1911997" y="52165"/>
                </a:lnTo>
                <a:lnTo>
                  <a:pt x="1855874" y="43588"/>
                </a:lnTo>
                <a:lnTo>
                  <a:pt x="1797271" y="35693"/>
                </a:lnTo>
                <a:lnTo>
                  <a:pt x="1736327" y="28507"/>
                </a:lnTo>
                <a:lnTo>
                  <a:pt x="1673180" y="22059"/>
                </a:lnTo>
                <a:lnTo>
                  <a:pt x="1607969" y="16378"/>
                </a:lnTo>
                <a:lnTo>
                  <a:pt x="1540831" y="11493"/>
                </a:lnTo>
                <a:lnTo>
                  <a:pt x="1471907" y="7432"/>
                </a:lnTo>
                <a:lnTo>
                  <a:pt x="1401333" y="4223"/>
                </a:lnTo>
                <a:lnTo>
                  <a:pt x="1329248" y="1896"/>
                </a:lnTo>
                <a:lnTo>
                  <a:pt x="1255791" y="478"/>
                </a:lnTo>
                <a:lnTo>
                  <a:pt x="1181100" y="0"/>
                </a:lnTo>
                <a:lnTo>
                  <a:pt x="1106408" y="478"/>
                </a:lnTo>
                <a:lnTo>
                  <a:pt x="1032951" y="1896"/>
                </a:lnTo>
                <a:lnTo>
                  <a:pt x="960866" y="4223"/>
                </a:lnTo>
                <a:lnTo>
                  <a:pt x="890292" y="7432"/>
                </a:lnTo>
                <a:lnTo>
                  <a:pt x="821368" y="11493"/>
                </a:lnTo>
                <a:lnTo>
                  <a:pt x="754230" y="16378"/>
                </a:lnTo>
                <a:lnTo>
                  <a:pt x="689019" y="22059"/>
                </a:lnTo>
                <a:lnTo>
                  <a:pt x="625872" y="28507"/>
                </a:lnTo>
                <a:lnTo>
                  <a:pt x="564928" y="35693"/>
                </a:lnTo>
                <a:lnTo>
                  <a:pt x="506325" y="43588"/>
                </a:lnTo>
                <a:lnTo>
                  <a:pt x="450202" y="52165"/>
                </a:lnTo>
                <a:lnTo>
                  <a:pt x="396697" y="61394"/>
                </a:lnTo>
                <a:lnTo>
                  <a:pt x="345947" y="71246"/>
                </a:lnTo>
                <a:lnTo>
                  <a:pt x="298093" y="81694"/>
                </a:lnTo>
                <a:lnTo>
                  <a:pt x="253272" y="92709"/>
                </a:lnTo>
                <a:lnTo>
                  <a:pt x="211622" y="104261"/>
                </a:lnTo>
                <a:lnTo>
                  <a:pt x="173282" y="116323"/>
                </a:lnTo>
                <a:lnTo>
                  <a:pt x="107085" y="141860"/>
                </a:lnTo>
                <a:lnTo>
                  <a:pt x="55788" y="169091"/>
                </a:lnTo>
                <a:lnTo>
                  <a:pt x="20499" y="197787"/>
                </a:lnTo>
                <a:lnTo>
                  <a:pt x="0" y="243077"/>
                </a:lnTo>
                <a:lnTo>
                  <a:pt x="2323" y="258432"/>
                </a:lnTo>
                <a:lnTo>
                  <a:pt x="36073" y="302836"/>
                </a:lnTo>
                <a:lnTo>
                  <a:pt x="79505" y="330774"/>
                </a:lnTo>
                <a:lnTo>
                  <a:pt x="138390" y="357117"/>
                </a:lnTo>
                <a:lnTo>
                  <a:pt x="211622" y="381642"/>
                </a:lnTo>
                <a:lnTo>
                  <a:pt x="253272" y="393152"/>
                </a:lnTo>
                <a:lnTo>
                  <a:pt x="298093" y="404123"/>
                </a:lnTo>
                <a:lnTo>
                  <a:pt x="345947" y="414527"/>
                </a:lnTo>
                <a:lnTo>
                  <a:pt x="396697" y="424336"/>
                </a:lnTo>
                <a:lnTo>
                  <a:pt x="450202" y="433522"/>
                </a:lnTo>
                <a:lnTo>
                  <a:pt x="506325" y="442056"/>
                </a:lnTo>
                <a:lnTo>
                  <a:pt x="564928" y="449911"/>
                </a:lnTo>
                <a:lnTo>
                  <a:pt x="625872" y="457058"/>
                </a:lnTo>
                <a:lnTo>
                  <a:pt x="689019" y="463470"/>
                </a:lnTo>
                <a:lnTo>
                  <a:pt x="754230" y="469118"/>
                </a:lnTo>
                <a:lnTo>
                  <a:pt x="821368" y="473974"/>
                </a:lnTo>
                <a:lnTo>
                  <a:pt x="890292" y="478010"/>
                </a:lnTo>
                <a:lnTo>
                  <a:pt x="960866" y="481198"/>
                </a:lnTo>
                <a:lnTo>
                  <a:pt x="1032951" y="483510"/>
                </a:lnTo>
                <a:lnTo>
                  <a:pt x="1106408" y="484918"/>
                </a:lnTo>
                <a:lnTo>
                  <a:pt x="1181100" y="485393"/>
                </a:lnTo>
                <a:lnTo>
                  <a:pt x="1255791" y="484918"/>
                </a:lnTo>
                <a:lnTo>
                  <a:pt x="1329248" y="483510"/>
                </a:lnTo>
                <a:lnTo>
                  <a:pt x="1401333" y="481198"/>
                </a:lnTo>
                <a:lnTo>
                  <a:pt x="1471907" y="478010"/>
                </a:lnTo>
                <a:lnTo>
                  <a:pt x="1540831" y="473974"/>
                </a:lnTo>
                <a:lnTo>
                  <a:pt x="1607969" y="469118"/>
                </a:lnTo>
                <a:lnTo>
                  <a:pt x="1673180" y="463470"/>
                </a:lnTo>
                <a:lnTo>
                  <a:pt x="1736327" y="457058"/>
                </a:lnTo>
                <a:lnTo>
                  <a:pt x="1797271" y="449911"/>
                </a:lnTo>
                <a:lnTo>
                  <a:pt x="1855874" y="442056"/>
                </a:lnTo>
                <a:lnTo>
                  <a:pt x="1911997" y="433522"/>
                </a:lnTo>
                <a:lnTo>
                  <a:pt x="1965502" y="424336"/>
                </a:lnTo>
                <a:lnTo>
                  <a:pt x="2016251" y="414527"/>
                </a:lnTo>
                <a:lnTo>
                  <a:pt x="2064106" y="404123"/>
                </a:lnTo>
                <a:lnTo>
                  <a:pt x="2108927" y="393152"/>
                </a:lnTo>
                <a:lnTo>
                  <a:pt x="2150577" y="381642"/>
                </a:lnTo>
                <a:lnTo>
                  <a:pt x="2188917" y="369621"/>
                </a:lnTo>
                <a:lnTo>
                  <a:pt x="2255114" y="344159"/>
                </a:lnTo>
                <a:lnTo>
                  <a:pt x="2306411" y="316990"/>
                </a:lnTo>
                <a:lnTo>
                  <a:pt x="2341700" y="288340"/>
                </a:lnTo>
                <a:lnTo>
                  <a:pt x="2362200" y="243077"/>
                </a:lnTo>
                <a:close/>
              </a:path>
            </a:pathLst>
          </a:custGeom>
          <a:solidFill>
            <a:srgbClr val="D6D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70317" y="3414521"/>
            <a:ext cx="2362200" cy="2209800"/>
          </a:xfrm>
          <a:custGeom>
            <a:avLst/>
            <a:gdLst/>
            <a:ahLst/>
            <a:cxnLst/>
            <a:rect l="l" t="t" r="r" b="b"/>
            <a:pathLst>
              <a:path w="2362200" h="2209800">
                <a:moveTo>
                  <a:pt x="1181100" y="0"/>
                </a:moveTo>
                <a:lnTo>
                  <a:pt x="1106408" y="478"/>
                </a:lnTo>
                <a:lnTo>
                  <a:pt x="1032951" y="1896"/>
                </a:lnTo>
                <a:lnTo>
                  <a:pt x="960866" y="4223"/>
                </a:lnTo>
                <a:lnTo>
                  <a:pt x="890292" y="7432"/>
                </a:lnTo>
                <a:lnTo>
                  <a:pt x="821368" y="11493"/>
                </a:lnTo>
                <a:lnTo>
                  <a:pt x="754230" y="16378"/>
                </a:lnTo>
                <a:lnTo>
                  <a:pt x="689019" y="22059"/>
                </a:lnTo>
                <a:lnTo>
                  <a:pt x="625872" y="28507"/>
                </a:lnTo>
                <a:lnTo>
                  <a:pt x="564928" y="35693"/>
                </a:lnTo>
                <a:lnTo>
                  <a:pt x="506325" y="43588"/>
                </a:lnTo>
                <a:lnTo>
                  <a:pt x="450202" y="52165"/>
                </a:lnTo>
                <a:lnTo>
                  <a:pt x="396697" y="61394"/>
                </a:lnTo>
                <a:lnTo>
                  <a:pt x="345947" y="71247"/>
                </a:lnTo>
                <a:lnTo>
                  <a:pt x="298093" y="81694"/>
                </a:lnTo>
                <a:lnTo>
                  <a:pt x="253272" y="92709"/>
                </a:lnTo>
                <a:lnTo>
                  <a:pt x="211622" y="104261"/>
                </a:lnTo>
                <a:lnTo>
                  <a:pt x="173282" y="116323"/>
                </a:lnTo>
                <a:lnTo>
                  <a:pt x="107085" y="141860"/>
                </a:lnTo>
                <a:lnTo>
                  <a:pt x="55788" y="169091"/>
                </a:lnTo>
                <a:lnTo>
                  <a:pt x="20499" y="197787"/>
                </a:lnTo>
                <a:lnTo>
                  <a:pt x="0" y="243078"/>
                </a:lnTo>
                <a:lnTo>
                  <a:pt x="0" y="1966722"/>
                </a:lnTo>
                <a:lnTo>
                  <a:pt x="20499" y="2012012"/>
                </a:lnTo>
                <a:lnTo>
                  <a:pt x="55788" y="2040708"/>
                </a:lnTo>
                <a:lnTo>
                  <a:pt x="107085" y="2067939"/>
                </a:lnTo>
                <a:lnTo>
                  <a:pt x="173282" y="2093476"/>
                </a:lnTo>
                <a:lnTo>
                  <a:pt x="211622" y="2105538"/>
                </a:lnTo>
                <a:lnTo>
                  <a:pt x="253272" y="2117090"/>
                </a:lnTo>
                <a:lnTo>
                  <a:pt x="298093" y="2128105"/>
                </a:lnTo>
                <a:lnTo>
                  <a:pt x="345947" y="2138553"/>
                </a:lnTo>
                <a:lnTo>
                  <a:pt x="396697" y="2148405"/>
                </a:lnTo>
                <a:lnTo>
                  <a:pt x="450202" y="2157634"/>
                </a:lnTo>
                <a:lnTo>
                  <a:pt x="506325" y="2166211"/>
                </a:lnTo>
                <a:lnTo>
                  <a:pt x="564928" y="2174106"/>
                </a:lnTo>
                <a:lnTo>
                  <a:pt x="625872" y="2181292"/>
                </a:lnTo>
                <a:lnTo>
                  <a:pt x="689019" y="2187740"/>
                </a:lnTo>
                <a:lnTo>
                  <a:pt x="754230" y="2193421"/>
                </a:lnTo>
                <a:lnTo>
                  <a:pt x="821368" y="2198306"/>
                </a:lnTo>
                <a:lnTo>
                  <a:pt x="890292" y="2202367"/>
                </a:lnTo>
                <a:lnTo>
                  <a:pt x="960866" y="2205576"/>
                </a:lnTo>
                <a:lnTo>
                  <a:pt x="1032951" y="2207903"/>
                </a:lnTo>
                <a:lnTo>
                  <a:pt x="1106408" y="2209321"/>
                </a:lnTo>
                <a:lnTo>
                  <a:pt x="1181100" y="2209800"/>
                </a:lnTo>
                <a:lnTo>
                  <a:pt x="1255791" y="2209321"/>
                </a:lnTo>
                <a:lnTo>
                  <a:pt x="1329248" y="2207903"/>
                </a:lnTo>
                <a:lnTo>
                  <a:pt x="1401333" y="2205576"/>
                </a:lnTo>
                <a:lnTo>
                  <a:pt x="1471907" y="2202367"/>
                </a:lnTo>
                <a:lnTo>
                  <a:pt x="1540831" y="2198306"/>
                </a:lnTo>
                <a:lnTo>
                  <a:pt x="1607969" y="2193421"/>
                </a:lnTo>
                <a:lnTo>
                  <a:pt x="1673180" y="2187740"/>
                </a:lnTo>
                <a:lnTo>
                  <a:pt x="1736327" y="2181292"/>
                </a:lnTo>
                <a:lnTo>
                  <a:pt x="1797271" y="2174106"/>
                </a:lnTo>
                <a:lnTo>
                  <a:pt x="1855874" y="2166211"/>
                </a:lnTo>
                <a:lnTo>
                  <a:pt x="1911997" y="2157634"/>
                </a:lnTo>
                <a:lnTo>
                  <a:pt x="1965502" y="2148405"/>
                </a:lnTo>
                <a:lnTo>
                  <a:pt x="2016252" y="2138553"/>
                </a:lnTo>
                <a:lnTo>
                  <a:pt x="2064106" y="2128105"/>
                </a:lnTo>
                <a:lnTo>
                  <a:pt x="2108927" y="2117090"/>
                </a:lnTo>
                <a:lnTo>
                  <a:pt x="2150577" y="2105538"/>
                </a:lnTo>
                <a:lnTo>
                  <a:pt x="2188917" y="2093476"/>
                </a:lnTo>
                <a:lnTo>
                  <a:pt x="2255114" y="2067939"/>
                </a:lnTo>
                <a:lnTo>
                  <a:pt x="2306411" y="2040708"/>
                </a:lnTo>
                <a:lnTo>
                  <a:pt x="2341700" y="2012012"/>
                </a:lnTo>
                <a:lnTo>
                  <a:pt x="2362200" y="1966722"/>
                </a:lnTo>
                <a:lnTo>
                  <a:pt x="2362200" y="243077"/>
                </a:lnTo>
                <a:lnTo>
                  <a:pt x="2341700" y="197787"/>
                </a:lnTo>
                <a:lnTo>
                  <a:pt x="2306411" y="169091"/>
                </a:lnTo>
                <a:lnTo>
                  <a:pt x="2255114" y="141860"/>
                </a:lnTo>
                <a:lnTo>
                  <a:pt x="2188917" y="116323"/>
                </a:lnTo>
                <a:lnTo>
                  <a:pt x="2150577" y="104261"/>
                </a:lnTo>
                <a:lnTo>
                  <a:pt x="2108927" y="92709"/>
                </a:lnTo>
                <a:lnTo>
                  <a:pt x="2064106" y="81694"/>
                </a:lnTo>
                <a:lnTo>
                  <a:pt x="2016252" y="71247"/>
                </a:lnTo>
                <a:lnTo>
                  <a:pt x="1965502" y="61394"/>
                </a:lnTo>
                <a:lnTo>
                  <a:pt x="1911997" y="52165"/>
                </a:lnTo>
                <a:lnTo>
                  <a:pt x="1855874" y="43588"/>
                </a:lnTo>
                <a:lnTo>
                  <a:pt x="1797271" y="35693"/>
                </a:lnTo>
                <a:lnTo>
                  <a:pt x="1736327" y="28507"/>
                </a:lnTo>
                <a:lnTo>
                  <a:pt x="1673180" y="22059"/>
                </a:lnTo>
                <a:lnTo>
                  <a:pt x="1607969" y="16378"/>
                </a:lnTo>
                <a:lnTo>
                  <a:pt x="1540831" y="11493"/>
                </a:lnTo>
                <a:lnTo>
                  <a:pt x="1471907" y="7432"/>
                </a:lnTo>
                <a:lnTo>
                  <a:pt x="1401333" y="4223"/>
                </a:lnTo>
                <a:lnTo>
                  <a:pt x="1329248" y="1896"/>
                </a:lnTo>
                <a:lnTo>
                  <a:pt x="1255791" y="478"/>
                </a:lnTo>
                <a:lnTo>
                  <a:pt x="118110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70317" y="3657600"/>
            <a:ext cx="2362200" cy="242570"/>
          </a:xfrm>
          <a:custGeom>
            <a:avLst/>
            <a:gdLst/>
            <a:ahLst/>
            <a:cxnLst/>
            <a:rect l="l" t="t" r="r" b="b"/>
            <a:pathLst>
              <a:path w="2362200" h="242570">
                <a:moveTo>
                  <a:pt x="0" y="0"/>
                </a:moveTo>
                <a:lnTo>
                  <a:pt x="20499" y="45262"/>
                </a:lnTo>
                <a:lnTo>
                  <a:pt x="55788" y="73912"/>
                </a:lnTo>
                <a:lnTo>
                  <a:pt x="107085" y="101081"/>
                </a:lnTo>
                <a:lnTo>
                  <a:pt x="173282" y="126543"/>
                </a:lnTo>
                <a:lnTo>
                  <a:pt x="211622" y="138564"/>
                </a:lnTo>
                <a:lnTo>
                  <a:pt x="253272" y="150074"/>
                </a:lnTo>
                <a:lnTo>
                  <a:pt x="298093" y="161045"/>
                </a:lnTo>
                <a:lnTo>
                  <a:pt x="345947" y="171449"/>
                </a:lnTo>
                <a:lnTo>
                  <a:pt x="396697" y="181258"/>
                </a:lnTo>
                <a:lnTo>
                  <a:pt x="450202" y="190444"/>
                </a:lnTo>
                <a:lnTo>
                  <a:pt x="506325" y="198978"/>
                </a:lnTo>
                <a:lnTo>
                  <a:pt x="564928" y="206833"/>
                </a:lnTo>
                <a:lnTo>
                  <a:pt x="625872" y="213980"/>
                </a:lnTo>
                <a:lnTo>
                  <a:pt x="689019" y="220392"/>
                </a:lnTo>
                <a:lnTo>
                  <a:pt x="754230" y="226040"/>
                </a:lnTo>
                <a:lnTo>
                  <a:pt x="821368" y="230896"/>
                </a:lnTo>
                <a:lnTo>
                  <a:pt x="890292" y="234932"/>
                </a:lnTo>
                <a:lnTo>
                  <a:pt x="960866" y="238120"/>
                </a:lnTo>
                <a:lnTo>
                  <a:pt x="1032951" y="240432"/>
                </a:lnTo>
                <a:lnTo>
                  <a:pt x="1106408" y="241840"/>
                </a:lnTo>
                <a:lnTo>
                  <a:pt x="1181100" y="242315"/>
                </a:lnTo>
                <a:lnTo>
                  <a:pt x="1255791" y="241840"/>
                </a:lnTo>
                <a:lnTo>
                  <a:pt x="1329248" y="240432"/>
                </a:lnTo>
                <a:lnTo>
                  <a:pt x="1401333" y="238120"/>
                </a:lnTo>
                <a:lnTo>
                  <a:pt x="1471907" y="234932"/>
                </a:lnTo>
                <a:lnTo>
                  <a:pt x="1540831" y="230896"/>
                </a:lnTo>
                <a:lnTo>
                  <a:pt x="1607969" y="226040"/>
                </a:lnTo>
                <a:lnTo>
                  <a:pt x="1673180" y="220392"/>
                </a:lnTo>
                <a:lnTo>
                  <a:pt x="1736327" y="213980"/>
                </a:lnTo>
                <a:lnTo>
                  <a:pt x="1797271" y="206833"/>
                </a:lnTo>
                <a:lnTo>
                  <a:pt x="1855874" y="198978"/>
                </a:lnTo>
                <a:lnTo>
                  <a:pt x="1911997" y="190444"/>
                </a:lnTo>
                <a:lnTo>
                  <a:pt x="1965502" y="181258"/>
                </a:lnTo>
                <a:lnTo>
                  <a:pt x="2016251" y="171449"/>
                </a:lnTo>
                <a:lnTo>
                  <a:pt x="2064106" y="161045"/>
                </a:lnTo>
                <a:lnTo>
                  <a:pt x="2108927" y="150074"/>
                </a:lnTo>
                <a:lnTo>
                  <a:pt x="2150577" y="138564"/>
                </a:lnTo>
                <a:lnTo>
                  <a:pt x="2188917" y="126543"/>
                </a:lnTo>
                <a:lnTo>
                  <a:pt x="2255114" y="101081"/>
                </a:lnTo>
                <a:lnTo>
                  <a:pt x="2306411" y="73912"/>
                </a:lnTo>
                <a:lnTo>
                  <a:pt x="2341700" y="45262"/>
                </a:lnTo>
                <a:lnTo>
                  <a:pt x="2359876" y="15354"/>
                </a:lnTo>
                <a:lnTo>
                  <a:pt x="2362200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1326014" y="3470401"/>
            <a:ext cx="2221230" cy="19907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CC0000"/>
                </a:solidFill>
                <a:latin typeface="微软雅黑" panose="020B0503020204020204" charset="-122"/>
                <a:cs typeface="微软雅黑" panose="020B0503020204020204" charset="-122"/>
              </a:rPr>
              <a:t>数据库//Database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121920" marR="306070" indent="-1270" algn="ctr">
              <a:lnSpc>
                <a:spcPct val="100000"/>
              </a:lnSpc>
              <a:spcBef>
                <a:spcPts val="1530"/>
              </a:spcBef>
            </a:pPr>
            <a:r>
              <a:rPr sz="1600" b="1" spc="-5" dirty="0">
                <a:latin typeface="Arial" panose="020B0604020202020204"/>
                <a:cs typeface="Arial" panose="020B0604020202020204"/>
              </a:rPr>
              <a:t>Table1:</a:t>
            </a:r>
            <a:r>
              <a:rPr sz="16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出版社 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T2:</a:t>
            </a:r>
            <a:r>
              <a:rPr sz="1600" b="1" spc="-9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出版社图书目录 </a:t>
            </a:r>
            <a:r>
              <a:rPr sz="1600" b="1" spc="-10" dirty="0">
                <a:latin typeface="Arial" panose="020B0604020202020204"/>
                <a:cs typeface="Arial" panose="020B0604020202020204"/>
              </a:rPr>
              <a:t>T3: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采买记录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  <a:p>
            <a:pPr marL="455295" marR="386080" indent="-254000">
              <a:lnSpc>
                <a:spcPct val="100000"/>
              </a:lnSpc>
              <a:spcBef>
                <a:spcPts val="10"/>
              </a:spcBef>
            </a:pPr>
            <a:r>
              <a:rPr sz="1600" b="1" spc="-5" dirty="0">
                <a:latin typeface="Arial" panose="020B0604020202020204"/>
                <a:cs typeface="Arial" panose="020B0604020202020204"/>
              </a:rPr>
              <a:t>T4</a:t>
            </a:r>
            <a:r>
              <a:rPr sz="1600" b="1" spc="-10" dirty="0">
                <a:latin typeface="Arial" panose="020B0604020202020204"/>
                <a:cs typeface="Arial" panose="020B0604020202020204"/>
              </a:rPr>
              <a:t>: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图书</a:t>
            </a:r>
            <a:r>
              <a:rPr sz="1600" b="1" dirty="0">
                <a:latin typeface="新宋体" panose="02010609030101010101" charset="-122"/>
                <a:cs typeface="新宋体" panose="02010609030101010101" charset="-122"/>
              </a:rPr>
              <a:t>；</a:t>
            </a:r>
            <a:r>
              <a:rPr sz="1600" b="1" spc="-5" dirty="0">
                <a:latin typeface="Arial" panose="020B0604020202020204"/>
                <a:cs typeface="Arial" panose="020B0604020202020204"/>
              </a:rPr>
              <a:t>T5</a:t>
            </a:r>
            <a:r>
              <a:rPr sz="1600" b="1" spc="-10" dirty="0">
                <a:latin typeface="Arial" panose="020B0604020202020204"/>
                <a:cs typeface="Arial" panose="020B0604020202020204"/>
              </a:rPr>
              <a:t>: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读者  </a:t>
            </a:r>
            <a:r>
              <a:rPr sz="1600" b="1" spc="-10" dirty="0">
                <a:latin typeface="Arial" panose="020B0604020202020204"/>
                <a:cs typeface="Arial" panose="020B0604020202020204"/>
              </a:rPr>
              <a:t>T6: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借阅登记 </a:t>
            </a:r>
            <a:r>
              <a:rPr sz="1600" b="1" spc="-10" dirty="0">
                <a:latin typeface="Arial" panose="020B0604020202020204"/>
                <a:cs typeface="Arial" panose="020B0604020202020204"/>
              </a:rPr>
              <a:t>T7: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工作人员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773309" y="6425946"/>
            <a:ext cx="247650" cy="0"/>
          </a:xfrm>
          <a:custGeom>
            <a:avLst/>
            <a:gdLst/>
            <a:ahLst/>
            <a:cxnLst/>
            <a:rect l="l" t="t" r="r" b="b"/>
            <a:pathLst>
              <a:path w="247650">
                <a:moveTo>
                  <a:pt x="0" y="0"/>
                </a:moveTo>
                <a:lnTo>
                  <a:pt x="247650" y="0"/>
                </a:lnTo>
              </a:path>
            </a:pathLst>
          </a:custGeom>
          <a:ln w="25908">
            <a:solidFill>
              <a:srgbClr val="114FF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723017" y="6412991"/>
            <a:ext cx="341630" cy="26034"/>
          </a:xfrm>
          <a:custGeom>
            <a:avLst/>
            <a:gdLst/>
            <a:ahLst/>
            <a:cxnLst/>
            <a:rect l="l" t="t" r="r" b="b"/>
            <a:pathLst>
              <a:path w="341629" h="26035">
                <a:moveTo>
                  <a:pt x="0" y="0"/>
                </a:moveTo>
                <a:lnTo>
                  <a:pt x="0" y="25908"/>
                </a:lnTo>
                <a:lnTo>
                  <a:pt x="341375" y="25908"/>
                </a:lnTo>
                <a:lnTo>
                  <a:pt x="341375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4020959" y="6440423"/>
            <a:ext cx="334010" cy="0"/>
          </a:xfrm>
          <a:custGeom>
            <a:avLst/>
            <a:gdLst/>
            <a:ahLst/>
            <a:cxnLst/>
            <a:rect l="l" t="t" r="r" b="b"/>
            <a:pathLst>
              <a:path w="334010">
                <a:moveTo>
                  <a:pt x="0" y="0"/>
                </a:moveTo>
                <a:lnTo>
                  <a:pt x="333755" y="0"/>
                </a:lnTo>
              </a:path>
            </a:pathLst>
          </a:custGeom>
          <a:ln w="85344">
            <a:solidFill>
              <a:srgbClr val="C0C0C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4020959" y="6396990"/>
            <a:ext cx="334010" cy="86360"/>
          </a:xfrm>
          <a:custGeom>
            <a:avLst/>
            <a:gdLst/>
            <a:ahLst/>
            <a:cxnLst/>
            <a:rect l="l" t="t" r="r" b="b"/>
            <a:pathLst>
              <a:path w="334010" h="86360">
                <a:moveTo>
                  <a:pt x="0" y="0"/>
                </a:moveTo>
                <a:lnTo>
                  <a:pt x="0" y="86105"/>
                </a:lnTo>
                <a:lnTo>
                  <a:pt x="333755" y="86105"/>
                </a:lnTo>
                <a:lnTo>
                  <a:pt x="33375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4023245" y="6460235"/>
            <a:ext cx="330200" cy="0"/>
          </a:xfrm>
          <a:custGeom>
            <a:avLst/>
            <a:gdLst/>
            <a:ahLst/>
            <a:cxnLst/>
            <a:rect l="l" t="t" r="r" b="b"/>
            <a:pathLst>
              <a:path w="330200">
                <a:moveTo>
                  <a:pt x="0" y="0"/>
                </a:moveTo>
                <a:lnTo>
                  <a:pt x="329946" y="0"/>
                </a:lnTo>
              </a:path>
            </a:pathLst>
          </a:custGeom>
          <a:ln w="762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4218317" y="6462521"/>
            <a:ext cx="9525" cy="20955"/>
          </a:xfrm>
          <a:custGeom>
            <a:avLst/>
            <a:gdLst/>
            <a:ahLst/>
            <a:cxnLst/>
            <a:rect l="l" t="t" r="r" b="b"/>
            <a:pathLst>
              <a:path w="9525" h="20954">
                <a:moveTo>
                  <a:pt x="0" y="0"/>
                </a:moveTo>
                <a:lnTo>
                  <a:pt x="0" y="20574"/>
                </a:lnTo>
                <a:lnTo>
                  <a:pt x="9144" y="20574"/>
                </a:lnTo>
                <a:lnTo>
                  <a:pt x="914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4244987" y="6462521"/>
            <a:ext cx="8890" cy="20955"/>
          </a:xfrm>
          <a:custGeom>
            <a:avLst/>
            <a:gdLst/>
            <a:ahLst/>
            <a:cxnLst/>
            <a:rect l="l" t="t" r="r" b="b"/>
            <a:pathLst>
              <a:path w="8889" h="20954">
                <a:moveTo>
                  <a:pt x="0" y="0"/>
                </a:moveTo>
                <a:lnTo>
                  <a:pt x="0" y="20574"/>
                </a:lnTo>
                <a:lnTo>
                  <a:pt x="8382" y="20574"/>
                </a:lnTo>
                <a:lnTo>
                  <a:pt x="838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4268609" y="6462521"/>
            <a:ext cx="10160" cy="20955"/>
          </a:xfrm>
          <a:custGeom>
            <a:avLst/>
            <a:gdLst/>
            <a:ahLst/>
            <a:cxnLst/>
            <a:rect l="l" t="t" r="r" b="b"/>
            <a:pathLst>
              <a:path w="10160" h="20954">
                <a:moveTo>
                  <a:pt x="0" y="0"/>
                </a:moveTo>
                <a:lnTo>
                  <a:pt x="0" y="20574"/>
                </a:lnTo>
                <a:lnTo>
                  <a:pt x="9905" y="20574"/>
                </a:lnTo>
                <a:lnTo>
                  <a:pt x="9905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4292993" y="6462521"/>
            <a:ext cx="9525" cy="20955"/>
          </a:xfrm>
          <a:custGeom>
            <a:avLst/>
            <a:gdLst/>
            <a:ahLst/>
            <a:cxnLst/>
            <a:rect l="l" t="t" r="r" b="b"/>
            <a:pathLst>
              <a:path w="9525" h="20954">
                <a:moveTo>
                  <a:pt x="0" y="0"/>
                </a:moveTo>
                <a:lnTo>
                  <a:pt x="0" y="20574"/>
                </a:lnTo>
                <a:lnTo>
                  <a:pt x="9144" y="20574"/>
                </a:lnTo>
                <a:lnTo>
                  <a:pt x="9144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4064393" y="6393941"/>
            <a:ext cx="7620" cy="22860"/>
          </a:xfrm>
          <a:custGeom>
            <a:avLst/>
            <a:gdLst/>
            <a:ahLst/>
            <a:cxnLst/>
            <a:rect l="l" t="t" r="r" b="b"/>
            <a:pathLst>
              <a:path w="7620" h="22860">
                <a:moveTo>
                  <a:pt x="0" y="0"/>
                </a:moveTo>
                <a:lnTo>
                  <a:pt x="0" y="22860"/>
                </a:lnTo>
                <a:lnTo>
                  <a:pt x="7620" y="22860"/>
                </a:lnTo>
                <a:lnTo>
                  <a:pt x="762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3390785" y="6367271"/>
            <a:ext cx="382905" cy="87630"/>
          </a:xfrm>
          <a:custGeom>
            <a:avLst/>
            <a:gdLst/>
            <a:ahLst/>
            <a:cxnLst/>
            <a:rect l="l" t="t" r="r" b="b"/>
            <a:pathLst>
              <a:path w="382904" h="87629">
                <a:moveTo>
                  <a:pt x="0" y="0"/>
                </a:moveTo>
                <a:lnTo>
                  <a:pt x="0" y="87629"/>
                </a:lnTo>
                <a:lnTo>
                  <a:pt x="382524" y="87629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3390785" y="6367271"/>
            <a:ext cx="382905" cy="86995"/>
          </a:xfrm>
          <a:custGeom>
            <a:avLst/>
            <a:gdLst/>
            <a:ahLst/>
            <a:cxnLst/>
            <a:rect l="l" t="t" r="r" b="b"/>
            <a:pathLst>
              <a:path w="382904" h="86995">
                <a:moveTo>
                  <a:pt x="0" y="0"/>
                </a:moveTo>
                <a:lnTo>
                  <a:pt x="0" y="86867"/>
                </a:lnTo>
                <a:lnTo>
                  <a:pt x="382524" y="86867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3427361" y="6438900"/>
            <a:ext cx="307975" cy="0"/>
          </a:xfrm>
          <a:custGeom>
            <a:avLst/>
            <a:gdLst/>
            <a:ahLst/>
            <a:cxnLst/>
            <a:rect l="l" t="t" r="r" b="b"/>
            <a:pathLst>
              <a:path w="307975">
                <a:moveTo>
                  <a:pt x="0" y="0"/>
                </a:moveTo>
                <a:lnTo>
                  <a:pt x="307848" y="0"/>
                </a:lnTo>
              </a:path>
            </a:pathLst>
          </a:custGeom>
          <a:ln w="32003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3427361" y="6422897"/>
            <a:ext cx="307975" cy="31750"/>
          </a:xfrm>
          <a:custGeom>
            <a:avLst/>
            <a:gdLst/>
            <a:ahLst/>
            <a:cxnLst/>
            <a:rect l="l" t="t" r="r" b="b"/>
            <a:pathLst>
              <a:path w="307975" h="31750">
                <a:moveTo>
                  <a:pt x="0" y="0"/>
                </a:moveTo>
                <a:lnTo>
                  <a:pt x="0" y="31241"/>
                </a:lnTo>
                <a:lnTo>
                  <a:pt x="307848" y="31241"/>
                </a:lnTo>
                <a:lnTo>
                  <a:pt x="30784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3374783" y="6278117"/>
            <a:ext cx="421640" cy="89535"/>
          </a:xfrm>
          <a:custGeom>
            <a:avLst/>
            <a:gdLst/>
            <a:ahLst/>
            <a:cxnLst/>
            <a:rect l="l" t="t" r="r" b="b"/>
            <a:pathLst>
              <a:path w="421639" h="89535">
                <a:moveTo>
                  <a:pt x="421386" y="71627"/>
                </a:moveTo>
                <a:lnTo>
                  <a:pt x="421386" y="0"/>
                </a:lnTo>
                <a:lnTo>
                  <a:pt x="0" y="0"/>
                </a:lnTo>
                <a:lnTo>
                  <a:pt x="0" y="71627"/>
                </a:lnTo>
                <a:lnTo>
                  <a:pt x="17526" y="89153"/>
                </a:lnTo>
                <a:lnTo>
                  <a:pt x="396240" y="89153"/>
                </a:lnTo>
                <a:lnTo>
                  <a:pt x="421386" y="7162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3374783" y="6278117"/>
            <a:ext cx="421640" cy="89535"/>
          </a:xfrm>
          <a:custGeom>
            <a:avLst/>
            <a:gdLst/>
            <a:ahLst/>
            <a:cxnLst/>
            <a:rect l="l" t="t" r="r" b="b"/>
            <a:pathLst>
              <a:path w="421639" h="89535">
                <a:moveTo>
                  <a:pt x="0" y="71627"/>
                </a:moveTo>
                <a:lnTo>
                  <a:pt x="17526" y="89153"/>
                </a:lnTo>
                <a:lnTo>
                  <a:pt x="396240" y="89153"/>
                </a:lnTo>
                <a:lnTo>
                  <a:pt x="421386" y="71627"/>
                </a:lnTo>
                <a:lnTo>
                  <a:pt x="421386" y="0"/>
                </a:lnTo>
                <a:lnTo>
                  <a:pt x="0" y="0"/>
                </a:lnTo>
                <a:lnTo>
                  <a:pt x="0" y="71627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3367163" y="6412991"/>
            <a:ext cx="25400" cy="16510"/>
          </a:xfrm>
          <a:custGeom>
            <a:avLst/>
            <a:gdLst/>
            <a:ahLst/>
            <a:cxnLst/>
            <a:rect l="l" t="t" r="r" b="b"/>
            <a:pathLst>
              <a:path w="25400" h="16510">
                <a:moveTo>
                  <a:pt x="0" y="0"/>
                </a:moveTo>
                <a:lnTo>
                  <a:pt x="0" y="16001"/>
                </a:lnTo>
                <a:lnTo>
                  <a:pt x="25146" y="16001"/>
                </a:lnTo>
                <a:lnTo>
                  <a:pt x="25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3367163" y="6412991"/>
            <a:ext cx="25400" cy="16510"/>
          </a:xfrm>
          <a:custGeom>
            <a:avLst/>
            <a:gdLst/>
            <a:ahLst/>
            <a:cxnLst/>
            <a:rect l="l" t="t" r="r" b="b"/>
            <a:pathLst>
              <a:path w="25400" h="16510">
                <a:moveTo>
                  <a:pt x="0" y="0"/>
                </a:moveTo>
                <a:lnTo>
                  <a:pt x="0" y="16001"/>
                </a:lnTo>
                <a:lnTo>
                  <a:pt x="25146" y="16001"/>
                </a:lnTo>
                <a:lnTo>
                  <a:pt x="25146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3374783" y="6292596"/>
            <a:ext cx="424815" cy="1905"/>
          </a:xfrm>
          <a:custGeom>
            <a:avLst/>
            <a:gdLst/>
            <a:ahLst/>
            <a:cxnLst/>
            <a:rect l="l" t="t" r="r" b="b"/>
            <a:pathLst>
              <a:path w="424814" h="1904">
                <a:moveTo>
                  <a:pt x="0" y="0"/>
                </a:moveTo>
                <a:lnTo>
                  <a:pt x="424434" y="1523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3481463" y="6275070"/>
            <a:ext cx="304800" cy="0"/>
          </a:xfrm>
          <a:custGeom>
            <a:avLst/>
            <a:gdLst/>
            <a:ahLst/>
            <a:cxnLst/>
            <a:rect l="l" t="t" r="r" b="b"/>
            <a:pathLst>
              <a:path w="304800">
                <a:moveTo>
                  <a:pt x="0" y="0"/>
                </a:moveTo>
                <a:lnTo>
                  <a:pt x="304800" y="0"/>
                </a:lnTo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3479876" y="6275070"/>
            <a:ext cx="307975" cy="0"/>
          </a:xfrm>
          <a:custGeom>
            <a:avLst/>
            <a:gdLst/>
            <a:ahLst/>
            <a:cxnLst/>
            <a:rect l="l" t="t" r="r" b="b"/>
            <a:pathLst>
              <a:path w="307975">
                <a:moveTo>
                  <a:pt x="0" y="0"/>
                </a:moveTo>
                <a:lnTo>
                  <a:pt x="307975" y="0"/>
                </a:lnTo>
              </a:path>
            </a:pathLst>
          </a:custGeom>
          <a:ln w="1231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3770261" y="6381750"/>
            <a:ext cx="83185" cy="28575"/>
          </a:xfrm>
          <a:custGeom>
            <a:avLst/>
            <a:gdLst/>
            <a:ahLst/>
            <a:cxnLst/>
            <a:rect l="l" t="t" r="r" b="b"/>
            <a:pathLst>
              <a:path w="83185" h="28575">
                <a:moveTo>
                  <a:pt x="83058" y="9905"/>
                </a:moveTo>
                <a:lnTo>
                  <a:pt x="83058" y="0"/>
                </a:lnTo>
                <a:lnTo>
                  <a:pt x="0" y="16763"/>
                </a:lnTo>
                <a:lnTo>
                  <a:pt x="0" y="28193"/>
                </a:lnTo>
                <a:lnTo>
                  <a:pt x="83058" y="990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3770261" y="6381750"/>
            <a:ext cx="83185" cy="28575"/>
          </a:xfrm>
          <a:custGeom>
            <a:avLst/>
            <a:gdLst/>
            <a:ahLst/>
            <a:cxnLst/>
            <a:rect l="l" t="t" r="r" b="b"/>
            <a:pathLst>
              <a:path w="83185" h="28575">
                <a:moveTo>
                  <a:pt x="0" y="16763"/>
                </a:moveTo>
                <a:lnTo>
                  <a:pt x="83058" y="0"/>
                </a:lnTo>
                <a:lnTo>
                  <a:pt x="83058" y="9905"/>
                </a:lnTo>
                <a:lnTo>
                  <a:pt x="0" y="28193"/>
                </a:lnTo>
                <a:lnTo>
                  <a:pt x="0" y="16763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3413645" y="6305550"/>
            <a:ext cx="24130" cy="19050"/>
          </a:xfrm>
          <a:custGeom>
            <a:avLst/>
            <a:gdLst/>
            <a:ahLst/>
            <a:cxnLst/>
            <a:rect l="l" t="t" r="r" b="b"/>
            <a:pathLst>
              <a:path w="24129" h="19050">
                <a:moveTo>
                  <a:pt x="0" y="0"/>
                </a:moveTo>
                <a:lnTo>
                  <a:pt x="0" y="19050"/>
                </a:lnTo>
                <a:lnTo>
                  <a:pt x="23622" y="19050"/>
                </a:lnTo>
                <a:lnTo>
                  <a:pt x="2362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3412883" y="6305550"/>
            <a:ext cx="24765" cy="19050"/>
          </a:xfrm>
          <a:custGeom>
            <a:avLst/>
            <a:gdLst/>
            <a:ahLst/>
            <a:cxnLst/>
            <a:rect l="l" t="t" r="r" b="b"/>
            <a:pathLst>
              <a:path w="24764" h="19050">
                <a:moveTo>
                  <a:pt x="0" y="0"/>
                </a:moveTo>
                <a:lnTo>
                  <a:pt x="0" y="19050"/>
                </a:lnTo>
                <a:lnTo>
                  <a:pt x="24384" y="19050"/>
                </a:lnTo>
                <a:lnTo>
                  <a:pt x="2438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3411359" y="6305550"/>
            <a:ext cx="26034" cy="19050"/>
          </a:xfrm>
          <a:custGeom>
            <a:avLst/>
            <a:gdLst/>
            <a:ahLst/>
            <a:cxnLst/>
            <a:rect l="l" t="t" r="r" b="b"/>
            <a:pathLst>
              <a:path w="26035" h="19050">
                <a:moveTo>
                  <a:pt x="25908" y="0"/>
                </a:moveTo>
                <a:lnTo>
                  <a:pt x="0" y="0"/>
                </a:lnTo>
                <a:lnTo>
                  <a:pt x="0" y="19050"/>
                </a:lnTo>
                <a:lnTo>
                  <a:pt x="3810" y="19050"/>
                </a:lnTo>
                <a:lnTo>
                  <a:pt x="3810" y="3048"/>
                </a:lnTo>
                <a:lnTo>
                  <a:pt x="25146" y="3048"/>
                </a:lnTo>
                <a:lnTo>
                  <a:pt x="2590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5128748" y="6269577"/>
            <a:ext cx="236537" cy="10166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4505591" y="6377940"/>
            <a:ext cx="829944" cy="132080"/>
          </a:xfrm>
          <a:custGeom>
            <a:avLst/>
            <a:gdLst/>
            <a:ahLst/>
            <a:cxnLst/>
            <a:rect l="l" t="t" r="r" b="b"/>
            <a:pathLst>
              <a:path w="829945" h="132079">
                <a:moveTo>
                  <a:pt x="829818" y="125729"/>
                </a:moveTo>
                <a:lnTo>
                  <a:pt x="829056" y="119633"/>
                </a:lnTo>
                <a:lnTo>
                  <a:pt x="729996" y="0"/>
                </a:lnTo>
                <a:lnTo>
                  <a:pt x="102870" y="0"/>
                </a:lnTo>
                <a:lnTo>
                  <a:pt x="1524" y="118110"/>
                </a:lnTo>
                <a:lnTo>
                  <a:pt x="0" y="124205"/>
                </a:lnTo>
                <a:lnTo>
                  <a:pt x="3048" y="129539"/>
                </a:lnTo>
                <a:lnTo>
                  <a:pt x="11430" y="131826"/>
                </a:lnTo>
                <a:lnTo>
                  <a:pt x="820674" y="131825"/>
                </a:lnTo>
                <a:lnTo>
                  <a:pt x="826770" y="130301"/>
                </a:lnTo>
                <a:lnTo>
                  <a:pt x="829818" y="125729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4505591" y="6377940"/>
            <a:ext cx="829944" cy="132080"/>
          </a:xfrm>
          <a:custGeom>
            <a:avLst/>
            <a:gdLst/>
            <a:ahLst/>
            <a:cxnLst/>
            <a:rect l="l" t="t" r="r" b="b"/>
            <a:pathLst>
              <a:path w="829945" h="132079">
                <a:moveTo>
                  <a:pt x="102870" y="0"/>
                </a:moveTo>
                <a:lnTo>
                  <a:pt x="729996" y="0"/>
                </a:lnTo>
                <a:lnTo>
                  <a:pt x="829056" y="119633"/>
                </a:lnTo>
                <a:lnTo>
                  <a:pt x="829818" y="125729"/>
                </a:lnTo>
                <a:lnTo>
                  <a:pt x="826770" y="130301"/>
                </a:lnTo>
                <a:lnTo>
                  <a:pt x="820674" y="131825"/>
                </a:lnTo>
                <a:lnTo>
                  <a:pt x="11430" y="131826"/>
                </a:lnTo>
                <a:lnTo>
                  <a:pt x="3048" y="129539"/>
                </a:lnTo>
                <a:lnTo>
                  <a:pt x="0" y="124205"/>
                </a:lnTo>
                <a:lnTo>
                  <a:pt x="1524" y="118110"/>
                </a:lnTo>
                <a:lnTo>
                  <a:pt x="10287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4552835" y="6408420"/>
            <a:ext cx="551180" cy="82550"/>
          </a:xfrm>
          <a:custGeom>
            <a:avLst/>
            <a:gdLst/>
            <a:ahLst/>
            <a:cxnLst/>
            <a:rect l="l" t="t" r="r" b="b"/>
            <a:pathLst>
              <a:path w="551179" h="82550">
                <a:moveTo>
                  <a:pt x="550926" y="82295"/>
                </a:moveTo>
                <a:lnTo>
                  <a:pt x="525780" y="0"/>
                </a:lnTo>
                <a:lnTo>
                  <a:pt x="74675" y="0"/>
                </a:lnTo>
                <a:lnTo>
                  <a:pt x="0" y="82296"/>
                </a:lnTo>
                <a:lnTo>
                  <a:pt x="550926" y="8229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4552835" y="6408420"/>
            <a:ext cx="551180" cy="82550"/>
          </a:xfrm>
          <a:custGeom>
            <a:avLst/>
            <a:gdLst/>
            <a:ahLst/>
            <a:cxnLst/>
            <a:rect l="l" t="t" r="r" b="b"/>
            <a:pathLst>
              <a:path w="551179" h="82550">
                <a:moveTo>
                  <a:pt x="74675" y="0"/>
                </a:moveTo>
                <a:lnTo>
                  <a:pt x="525780" y="0"/>
                </a:lnTo>
                <a:lnTo>
                  <a:pt x="550926" y="82295"/>
                </a:lnTo>
                <a:lnTo>
                  <a:pt x="0" y="82296"/>
                </a:lnTo>
                <a:lnTo>
                  <a:pt x="7467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5118176" y="6406832"/>
            <a:ext cx="171576" cy="854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4696091" y="6057900"/>
            <a:ext cx="448945" cy="317500"/>
          </a:xfrm>
          <a:custGeom>
            <a:avLst/>
            <a:gdLst/>
            <a:ahLst/>
            <a:cxnLst/>
            <a:rect l="l" t="t" r="r" b="b"/>
            <a:pathLst>
              <a:path w="448945" h="317500">
                <a:moveTo>
                  <a:pt x="0" y="0"/>
                </a:moveTo>
                <a:lnTo>
                  <a:pt x="0" y="316991"/>
                </a:lnTo>
                <a:lnTo>
                  <a:pt x="448817" y="316991"/>
                </a:lnTo>
                <a:lnTo>
                  <a:pt x="448817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4696091" y="6057900"/>
            <a:ext cx="448945" cy="317500"/>
          </a:xfrm>
          <a:custGeom>
            <a:avLst/>
            <a:gdLst/>
            <a:ahLst/>
            <a:cxnLst/>
            <a:rect l="l" t="t" r="r" b="b"/>
            <a:pathLst>
              <a:path w="448945" h="317500">
                <a:moveTo>
                  <a:pt x="0" y="0"/>
                </a:moveTo>
                <a:lnTo>
                  <a:pt x="0" y="316991"/>
                </a:lnTo>
                <a:lnTo>
                  <a:pt x="448817" y="316991"/>
                </a:lnTo>
                <a:lnTo>
                  <a:pt x="448817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4756289" y="6103620"/>
            <a:ext cx="328930" cy="214629"/>
          </a:xfrm>
          <a:custGeom>
            <a:avLst/>
            <a:gdLst/>
            <a:ahLst/>
            <a:cxnLst/>
            <a:rect l="l" t="t" r="r" b="b"/>
            <a:pathLst>
              <a:path w="328929" h="214629">
                <a:moveTo>
                  <a:pt x="0" y="0"/>
                </a:moveTo>
                <a:lnTo>
                  <a:pt x="0" y="214122"/>
                </a:lnTo>
                <a:lnTo>
                  <a:pt x="328422" y="214122"/>
                </a:lnTo>
                <a:lnTo>
                  <a:pt x="328422" y="0"/>
                </a:lnTo>
                <a:lnTo>
                  <a:pt x="0" y="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4756289" y="6103620"/>
            <a:ext cx="328930" cy="214629"/>
          </a:xfrm>
          <a:custGeom>
            <a:avLst/>
            <a:gdLst/>
            <a:ahLst/>
            <a:cxnLst/>
            <a:rect l="l" t="t" r="r" b="b"/>
            <a:pathLst>
              <a:path w="328929" h="214629">
                <a:moveTo>
                  <a:pt x="0" y="0"/>
                </a:moveTo>
                <a:lnTo>
                  <a:pt x="0" y="214122"/>
                </a:lnTo>
                <a:lnTo>
                  <a:pt x="328422" y="214122"/>
                </a:lnTo>
                <a:lnTo>
                  <a:pt x="328422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5043563" y="6340602"/>
            <a:ext cx="41275" cy="19050"/>
          </a:xfrm>
          <a:custGeom>
            <a:avLst/>
            <a:gdLst/>
            <a:ahLst/>
            <a:cxnLst/>
            <a:rect l="l" t="t" r="r" b="b"/>
            <a:pathLst>
              <a:path w="41275" h="19050">
                <a:moveTo>
                  <a:pt x="0" y="0"/>
                </a:moveTo>
                <a:lnTo>
                  <a:pt x="0" y="19050"/>
                </a:lnTo>
                <a:lnTo>
                  <a:pt x="41148" y="19050"/>
                </a:lnTo>
                <a:lnTo>
                  <a:pt x="411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5342267" y="5851397"/>
            <a:ext cx="231775" cy="628650"/>
          </a:xfrm>
          <a:custGeom>
            <a:avLst/>
            <a:gdLst/>
            <a:ahLst/>
            <a:cxnLst/>
            <a:rect l="l" t="t" r="r" b="b"/>
            <a:pathLst>
              <a:path w="231775" h="628650">
                <a:moveTo>
                  <a:pt x="0" y="0"/>
                </a:moveTo>
                <a:lnTo>
                  <a:pt x="0" y="628650"/>
                </a:lnTo>
                <a:lnTo>
                  <a:pt x="231648" y="628650"/>
                </a:lnTo>
                <a:lnTo>
                  <a:pt x="23164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5342267" y="5851397"/>
            <a:ext cx="231775" cy="628650"/>
          </a:xfrm>
          <a:custGeom>
            <a:avLst/>
            <a:gdLst/>
            <a:ahLst/>
            <a:cxnLst/>
            <a:rect l="l" t="t" r="r" b="b"/>
            <a:pathLst>
              <a:path w="231775" h="628650">
                <a:moveTo>
                  <a:pt x="0" y="0"/>
                </a:moveTo>
                <a:lnTo>
                  <a:pt x="0" y="628650"/>
                </a:lnTo>
                <a:lnTo>
                  <a:pt x="231648" y="628650"/>
                </a:lnTo>
                <a:lnTo>
                  <a:pt x="23164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5402465" y="5908547"/>
            <a:ext cx="139700" cy="176530"/>
          </a:xfrm>
          <a:custGeom>
            <a:avLst/>
            <a:gdLst/>
            <a:ahLst/>
            <a:cxnLst/>
            <a:rect l="l" t="t" r="r" b="b"/>
            <a:pathLst>
              <a:path w="139700" h="176529">
                <a:moveTo>
                  <a:pt x="0" y="0"/>
                </a:moveTo>
                <a:lnTo>
                  <a:pt x="0" y="176022"/>
                </a:lnTo>
                <a:lnTo>
                  <a:pt x="139446" y="176022"/>
                </a:lnTo>
                <a:lnTo>
                  <a:pt x="139446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5541911" y="6084570"/>
            <a:ext cx="0" cy="395605"/>
          </a:xfrm>
          <a:custGeom>
            <a:avLst/>
            <a:gdLst/>
            <a:ahLst/>
            <a:cxnLst/>
            <a:rect l="l" t="t" r="r" b="b"/>
            <a:pathLst>
              <a:path h="395604">
                <a:moveTo>
                  <a:pt x="0" y="0"/>
                </a:moveTo>
                <a:lnTo>
                  <a:pt x="0" y="395477"/>
                </a:lnTo>
              </a:path>
            </a:pathLst>
          </a:custGeom>
          <a:ln w="6096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5418467" y="5955791"/>
            <a:ext cx="41275" cy="85090"/>
          </a:xfrm>
          <a:custGeom>
            <a:avLst/>
            <a:gdLst/>
            <a:ahLst/>
            <a:cxnLst/>
            <a:rect l="l" t="t" r="r" b="b"/>
            <a:pathLst>
              <a:path w="41275" h="85089">
                <a:moveTo>
                  <a:pt x="0" y="0"/>
                </a:moveTo>
                <a:lnTo>
                  <a:pt x="0" y="84582"/>
                </a:lnTo>
                <a:lnTo>
                  <a:pt x="41148" y="84582"/>
                </a:lnTo>
                <a:lnTo>
                  <a:pt x="41148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5439041" y="5908547"/>
            <a:ext cx="0" cy="179070"/>
          </a:xfrm>
          <a:custGeom>
            <a:avLst/>
            <a:gdLst/>
            <a:ahLst/>
            <a:cxnLst/>
            <a:rect l="l" t="t" r="r" b="b"/>
            <a:pathLst>
              <a:path h="179070">
                <a:moveTo>
                  <a:pt x="0" y="0"/>
                </a:moveTo>
                <a:lnTo>
                  <a:pt x="0" y="179070"/>
                </a:lnTo>
              </a:path>
            </a:pathLst>
          </a:custGeom>
          <a:ln w="914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5513717" y="5942076"/>
            <a:ext cx="25400" cy="41275"/>
          </a:xfrm>
          <a:custGeom>
            <a:avLst/>
            <a:gdLst/>
            <a:ahLst/>
            <a:cxnLst/>
            <a:rect l="l" t="t" r="r" b="b"/>
            <a:pathLst>
              <a:path w="25400" h="41275">
                <a:moveTo>
                  <a:pt x="0" y="0"/>
                </a:moveTo>
                <a:lnTo>
                  <a:pt x="0" y="41148"/>
                </a:lnTo>
                <a:lnTo>
                  <a:pt x="25146" y="41148"/>
                </a:lnTo>
                <a:lnTo>
                  <a:pt x="25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5513717" y="6012941"/>
            <a:ext cx="25400" cy="41910"/>
          </a:xfrm>
          <a:custGeom>
            <a:avLst/>
            <a:gdLst/>
            <a:ahLst/>
            <a:cxnLst/>
            <a:rect l="l" t="t" r="r" b="b"/>
            <a:pathLst>
              <a:path w="25400" h="41910">
                <a:moveTo>
                  <a:pt x="0" y="0"/>
                </a:moveTo>
                <a:lnTo>
                  <a:pt x="0" y="41910"/>
                </a:lnTo>
                <a:lnTo>
                  <a:pt x="25146" y="41910"/>
                </a:lnTo>
                <a:lnTo>
                  <a:pt x="25146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9137777" y="6484620"/>
            <a:ext cx="17780" cy="139700"/>
          </a:xfrm>
          <a:custGeom>
            <a:avLst/>
            <a:gdLst/>
            <a:ahLst/>
            <a:cxnLst/>
            <a:rect l="l" t="t" r="r" b="b"/>
            <a:pathLst>
              <a:path w="17779" h="139700">
                <a:moveTo>
                  <a:pt x="0" y="139446"/>
                </a:moveTo>
                <a:lnTo>
                  <a:pt x="17526" y="139446"/>
                </a:lnTo>
                <a:lnTo>
                  <a:pt x="17526" y="0"/>
                </a:lnTo>
                <a:lnTo>
                  <a:pt x="0" y="0"/>
                </a:lnTo>
                <a:lnTo>
                  <a:pt x="0" y="139446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9133014" y="6479857"/>
            <a:ext cx="27305" cy="146685"/>
          </a:xfrm>
          <a:custGeom>
            <a:avLst/>
            <a:gdLst/>
            <a:ahLst/>
            <a:cxnLst/>
            <a:rect l="l" t="t" r="r" b="b"/>
            <a:pathLst>
              <a:path w="27304" h="146684">
                <a:moveTo>
                  <a:pt x="0" y="146494"/>
                </a:moveTo>
                <a:lnTo>
                  <a:pt x="27051" y="146494"/>
                </a:lnTo>
                <a:lnTo>
                  <a:pt x="27051" y="0"/>
                </a:lnTo>
                <a:lnTo>
                  <a:pt x="0" y="0"/>
                </a:lnTo>
                <a:lnTo>
                  <a:pt x="0" y="146494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8680577" y="6481571"/>
            <a:ext cx="17780" cy="139700"/>
          </a:xfrm>
          <a:custGeom>
            <a:avLst/>
            <a:gdLst/>
            <a:ahLst/>
            <a:cxnLst/>
            <a:rect l="l" t="t" r="r" b="b"/>
            <a:pathLst>
              <a:path w="17779" h="139700">
                <a:moveTo>
                  <a:pt x="0" y="139446"/>
                </a:moveTo>
                <a:lnTo>
                  <a:pt x="17526" y="139446"/>
                </a:lnTo>
                <a:lnTo>
                  <a:pt x="17526" y="0"/>
                </a:lnTo>
                <a:lnTo>
                  <a:pt x="0" y="0"/>
                </a:lnTo>
                <a:lnTo>
                  <a:pt x="0" y="139446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8675814" y="6476809"/>
            <a:ext cx="27305" cy="149225"/>
          </a:xfrm>
          <a:custGeom>
            <a:avLst/>
            <a:gdLst/>
            <a:ahLst/>
            <a:cxnLst/>
            <a:rect l="l" t="t" r="r" b="b"/>
            <a:pathLst>
              <a:path w="27304" h="149225">
                <a:moveTo>
                  <a:pt x="0" y="148971"/>
                </a:moveTo>
                <a:lnTo>
                  <a:pt x="27051" y="148971"/>
                </a:lnTo>
                <a:lnTo>
                  <a:pt x="27051" y="0"/>
                </a:lnTo>
                <a:lnTo>
                  <a:pt x="0" y="0"/>
                </a:lnTo>
                <a:lnTo>
                  <a:pt x="0" y="14897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8223377" y="6481571"/>
            <a:ext cx="17780" cy="140970"/>
          </a:xfrm>
          <a:custGeom>
            <a:avLst/>
            <a:gdLst/>
            <a:ahLst/>
            <a:cxnLst/>
            <a:rect l="l" t="t" r="r" b="b"/>
            <a:pathLst>
              <a:path w="17779" h="140970">
                <a:moveTo>
                  <a:pt x="0" y="140970"/>
                </a:moveTo>
                <a:lnTo>
                  <a:pt x="17526" y="140970"/>
                </a:lnTo>
                <a:lnTo>
                  <a:pt x="17526" y="0"/>
                </a:lnTo>
                <a:lnTo>
                  <a:pt x="0" y="0"/>
                </a:lnTo>
                <a:lnTo>
                  <a:pt x="0" y="14097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8218614" y="6476809"/>
            <a:ext cx="27305" cy="150495"/>
          </a:xfrm>
          <a:custGeom>
            <a:avLst/>
            <a:gdLst/>
            <a:ahLst/>
            <a:cxnLst/>
            <a:rect l="l" t="t" r="r" b="b"/>
            <a:pathLst>
              <a:path w="27304" h="150495">
                <a:moveTo>
                  <a:pt x="0" y="150495"/>
                </a:moveTo>
                <a:lnTo>
                  <a:pt x="27051" y="150495"/>
                </a:lnTo>
                <a:lnTo>
                  <a:pt x="27051" y="0"/>
                </a:lnTo>
                <a:lnTo>
                  <a:pt x="0" y="0"/>
                </a:lnTo>
                <a:lnTo>
                  <a:pt x="0" y="15049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735465" y="6663308"/>
            <a:ext cx="6553200" cy="0"/>
          </a:xfrm>
          <a:custGeom>
            <a:avLst/>
            <a:gdLst/>
            <a:ahLst/>
            <a:cxnLst/>
            <a:rect l="l" t="t" r="r" b="b"/>
            <a:pathLst>
              <a:path w="6553200">
                <a:moveTo>
                  <a:pt x="0" y="0"/>
                </a:moveTo>
                <a:lnTo>
                  <a:pt x="6553200" y="0"/>
                </a:lnTo>
              </a:path>
            </a:pathLst>
          </a:custGeom>
          <a:ln w="73914">
            <a:solidFill>
              <a:srgbClr val="114FF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735465" y="6625590"/>
            <a:ext cx="6553200" cy="74930"/>
          </a:xfrm>
          <a:custGeom>
            <a:avLst/>
            <a:gdLst/>
            <a:ahLst/>
            <a:cxnLst/>
            <a:rect l="l" t="t" r="r" b="b"/>
            <a:pathLst>
              <a:path w="6553200" h="74929">
                <a:moveTo>
                  <a:pt x="0" y="74675"/>
                </a:moveTo>
                <a:lnTo>
                  <a:pt x="0" y="0"/>
                </a:lnTo>
                <a:lnTo>
                  <a:pt x="6553200" y="0"/>
                </a:lnTo>
                <a:lnTo>
                  <a:pt x="6553200" y="74675"/>
                </a:lnTo>
                <a:lnTo>
                  <a:pt x="0" y="74675"/>
                </a:lnTo>
                <a:close/>
              </a:path>
            </a:pathLst>
          </a:custGeom>
          <a:ln w="9525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8010791" y="6376415"/>
            <a:ext cx="381000" cy="86360"/>
          </a:xfrm>
          <a:custGeom>
            <a:avLst/>
            <a:gdLst/>
            <a:ahLst/>
            <a:cxnLst/>
            <a:rect l="l" t="t" r="r" b="b"/>
            <a:pathLst>
              <a:path w="381000" h="86360">
                <a:moveTo>
                  <a:pt x="0" y="0"/>
                </a:moveTo>
                <a:lnTo>
                  <a:pt x="0" y="86105"/>
                </a:lnTo>
                <a:lnTo>
                  <a:pt x="381000" y="86105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8010791" y="6376415"/>
            <a:ext cx="381000" cy="86360"/>
          </a:xfrm>
          <a:custGeom>
            <a:avLst/>
            <a:gdLst/>
            <a:ahLst/>
            <a:cxnLst/>
            <a:rect l="l" t="t" r="r" b="b"/>
            <a:pathLst>
              <a:path w="381000" h="86360">
                <a:moveTo>
                  <a:pt x="0" y="0"/>
                </a:moveTo>
                <a:lnTo>
                  <a:pt x="0" y="86105"/>
                </a:lnTo>
                <a:lnTo>
                  <a:pt x="381000" y="86105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8221865" y="641070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8221865" y="6390894"/>
            <a:ext cx="133350" cy="40005"/>
          </a:xfrm>
          <a:custGeom>
            <a:avLst/>
            <a:gdLst/>
            <a:ahLst/>
            <a:cxnLst/>
            <a:rect l="l" t="t" r="r" b="b"/>
            <a:pathLst>
              <a:path w="133350" h="40004">
                <a:moveTo>
                  <a:pt x="0" y="0"/>
                </a:moveTo>
                <a:lnTo>
                  <a:pt x="0" y="39624"/>
                </a:lnTo>
                <a:lnTo>
                  <a:pt x="133350" y="39624"/>
                </a:lnTo>
                <a:lnTo>
                  <a:pt x="13335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7993265" y="6424421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416052" y="52577"/>
                </a:moveTo>
                <a:lnTo>
                  <a:pt x="415290" y="50291"/>
                </a:lnTo>
                <a:lnTo>
                  <a:pt x="365760" y="0"/>
                </a:lnTo>
                <a:lnTo>
                  <a:pt x="51816" y="0"/>
                </a:lnTo>
                <a:lnTo>
                  <a:pt x="762" y="48768"/>
                </a:lnTo>
                <a:lnTo>
                  <a:pt x="0" y="51816"/>
                </a:lnTo>
                <a:lnTo>
                  <a:pt x="2286" y="54102"/>
                </a:lnTo>
                <a:lnTo>
                  <a:pt x="6096" y="55626"/>
                </a:lnTo>
                <a:lnTo>
                  <a:pt x="410718" y="55625"/>
                </a:lnTo>
                <a:lnTo>
                  <a:pt x="413766" y="54863"/>
                </a:lnTo>
                <a:lnTo>
                  <a:pt x="416052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7993265" y="6424421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51816" y="0"/>
                </a:moveTo>
                <a:lnTo>
                  <a:pt x="365760" y="0"/>
                </a:lnTo>
                <a:lnTo>
                  <a:pt x="415290" y="50291"/>
                </a:lnTo>
                <a:lnTo>
                  <a:pt x="416052" y="52577"/>
                </a:lnTo>
                <a:lnTo>
                  <a:pt x="413766" y="54863"/>
                </a:lnTo>
                <a:lnTo>
                  <a:pt x="410718" y="55625"/>
                </a:lnTo>
                <a:lnTo>
                  <a:pt x="6096" y="55626"/>
                </a:lnTo>
                <a:lnTo>
                  <a:pt x="2286" y="54102"/>
                </a:lnTo>
                <a:lnTo>
                  <a:pt x="0" y="51816"/>
                </a:lnTo>
                <a:lnTo>
                  <a:pt x="762" y="48768"/>
                </a:lnTo>
                <a:lnTo>
                  <a:pt x="5181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8016875" y="6435090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60">
                <a:moveTo>
                  <a:pt x="276606" y="35051"/>
                </a:moveTo>
                <a:lnTo>
                  <a:pt x="262890" y="0"/>
                </a:lnTo>
                <a:lnTo>
                  <a:pt x="37338" y="0"/>
                </a:lnTo>
                <a:lnTo>
                  <a:pt x="0" y="35052"/>
                </a:lnTo>
                <a:lnTo>
                  <a:pt x="276606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8016875" y="6435090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60">
                <a:moveTo>
                  <a:pt x="37338" y="0"/>
                </a:moveTo>
                <a:lnTo>
                  <a:pt x="262890" y="0"/>
                </a:lnTo>
                <a:lnTo>
                  <a:pt x="276606" y="35051"/>
                </a:lnTo>
                <a:lnTo>
                  <a:pt x="0" y="35052"/>
                </a:lnTo>
                <a:lnTo>
                  <a:pt x="3733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8301101" y="6435090"/>
            <a:ext cx="83820" cy="35560"/>
          </a:xfrm>
          <a:custGeom>
            <a:avLst/>
            <a:gdLst/>
            <a:ahLst/>
            <a:cxnLst/>
            <a:rect l="l" t="t" r="r" b="b"/>
            <a:pathLst>
              <a:path w="83820" h="35560">
                <a:moveTo>
                  <a:pt x="83820" y="35051"/>
                </a:moveTo>
                <a:lnTo>
                  <a:pt x="49530" y="0"/>
                </a:lnTo>
                <a:lnTo>
                  <a:pt x="0" y="0"/>
                </a:lnTo>
                <a:lnTo>
                  <a:pt x="15240" y="35052"/>
                </a:lnTo>
                <a:lnTo>
                  <a:pt x="83820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8301101" y="6435090"/>
            <a:ext cx="83820" cy="35560"/>
          </a:xfrm>
          <a:custGeom>
            <a:avLst/>
            <a:gdLst/>
            <a:ahLst/>
            <a:cxnLst/>
            <a:rect l="l" t="t" r="r" b="b"/>
            <a:pathLst>
              <a:path w="83820" h="35560">
                <a:moveTo>
                  <a:pt x="0" y="0"/>
                </a:moveTo>
                <a:lnTo>
                  <a:pt x="49530" y="0"/>
                </a:lnTo>
                <a:lnTo>
                  <a:pt x="83820" y="35051"/>
                </a:lnTo>
                <a:lnTo>
                  <a:pt x="15240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8063369" y="620496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10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8063369" y="620496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10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8078533" y="6216332"/>
            <a:ext cx="244728" cy="1464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8450465" y="6376415"/>
            <a:ext cx="382905" cy="86360"/>
          </a:xfrm>
          <a:custGeom>
            <a:avLst/>
            <a:gdLst/>
            <a:ahLst/>
            <a:cxnLst/>
            <a:rect l="l" t="t" r="r" b="b"/>
            <a:pathLst>
              <a:path w="382904" h="86360">
                <a:moveTo>
                  <a:pt x="0" y="0"/>
                </a:moveTo>
                <a:lnTo>
                  <a:pt x="0" y="86105"/>
                </a:lnTo>
                <a:lnTo>
                  <a:pt x="382524" y="86105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8450465" y="6376415"/>
            <a:ext cx="382905" cy="86360"/>
          </a:xfrm>
          <a:custGeom>
            <a:avLst/>
            <a:gdLst/>
            <a:ahLst/>
            <a:cxnLst/>
            <a:rect l="l" t="t" r="r" b="b"/>
            <a:pathLst>
              <a:path w="382904" h="86360">
                <a:moveTo>
                  <a:pt x="0" y="0"/>
                </a:moveTo>
                <a:lnTo>
                  <a:pt x="0" y="86105"/>
                </a:lnTo>
                <a:lnTo>
                  <a:pt x="382524" y="86105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8663051" y="6410705"/>
            <a:ext cx="132080" cy="0"/>
          </a:xfrm>
          <a:custGeom>
            <a:avLst/>
            <a:gdLst/>
            <a:ahLst/>
            <a:cxnLst/>
            <a:rect l="l" t="t" r="r" b="b"/>
            <a:pathLst>
              <a:path w="132079">
                <a:moveTo>
                  <a:pt x="0" y="0"/>
                </a:moveTo>
                <a:lnTo>
                  <a:pt x="131825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8663051" y="6390894"/>
            <a:ext cx="132080" cy="40005"/>
          </a:xfrm>
          <a:custGeom>
            <a:avLst/>
            <a:gdLst/>
            <a:ahLst/>
            <a:cxnLst/>
            <a:rect l="l" t="t" r="r" b="b"/>
            <a:pathLst>
              <a:path w="132079" h="40004">
                <a:moveTo>
                  <a:pt x="0" y="0"/>
                </a:moveTo>
                <a:lnTo>
                  <a:pt x="0" y="39624"/>
                </a:lnTo>
                <a:lnTo>
                  <a:pt x="131825" y="39624"/>
                </a:lnTo>
                <a:lnTo>
                  <a:pt x="13182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8434463" y="6424421"/>
            <a:ext cx="414655" cy="55880"/>
          </a:xfrm>
          <a:custGeom>
            <a:avLst/>
            <a:gdLst/>
            <a:ahLst/>
            <a:cxnLst/>
            <a:rect l="l" t="t" r="r" b="b"/>
            <a:pathLst>
              <a:path w="414654" h="55879">
                <a:moveTo>
                  <a:pt x="414528" y="52577"/>
                </a:moveTo>
                <a:lnTo>
                  <a:pt x="413766" y="50291"/>
                </a:lnTo>
                <a:lnTo>
                  <a:pt x="364236" y="0"/>
                </a:lnTo>
                <a:lnTo>
                  <a:pt x="51816" y="0"/>
                </a:lnTo>
                <a:lnTo>
                  <a:pt x="762" y="48768"/>
                </a:lnTo>
                <a:lnTo>
                  <a:pt x="0" y="51816"/>
                </a:lnTo>
                <a:lnTo>
                  <a:pt x="2286" y="54102"/>
                </a:lnTo>
                <a:lnTo>
                  <a:pt x="5334" y="55626"/>
                </a:lnTo>
                <a:lnTo>
                  <a:pt x="409194" y="55625"/>
                </a:lnTo>
                <a:lnTo>
                  <a:pt x="412242" y="54863"/>
                </a:lnTo>
                <a:lnTo>
                  <a:pt x="414528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8434463" y="6424421"/>
            <a:ext cx="414655" cy="55880"/>
          </a:xfrm>
          <a:custGeom>
            <a:avLst/>
            <a:gdLst/>
            <a:ahLst/>
            <a:cxnLst/>
            <a:rect l="l" t="t" r="r" b="b"/>
            <a:pathLst>
              <a:path w="414654" h="55879">
                <a:moveTo>
                  <a:pt x="51816" y="0"/>
                </a:moveTo>
                <a:lnTo>
                  <a:pt x="364236" y="0"/>
                </a:lnTo>
                <a:lnTo>
                  <a:pt x="413766" y="50291"/>
                </a:lnTo>
                <a:lnTo>
                  <a:pt x="414528" y="52577"/>
                </a:lnTo>
                <a:lnTo>
                  <a:pt x="412242" y="54863"/>
                </a:lnTo>
                <a:lnTo>
                  <a:pt x="409194" y="55625"/>
                </a:lnTo>
                <a:lnTo>
                  <a:pt x="5334" y="55626"/>
                </a:lnTo>
                <a:lnTo>
                  <a:pt x="2286" y="54102"/>
                </a:lnTo>
                <a:lnTo>
                  <a:pt x="0" y="51816"/>
                </a:lnTo>
                <a:lnTo>
                  <a:pt x="762" y="48768"/>
                </a:lnTo>
                <a:lnTo>
                  <a:pt x="5181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8456548" y="6435090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60">
                <a:moveTo>
                  <a:pt x="276606" y="35051"/>
                </a:moveTo>
                <a:lnTo>
                  <a:pt x="263652" y="0"/>
                </a:lnTo>
                <a:lnTo>
                  <a:pt x="37338" y="0"/>
                </a:lnTo>
                <a:lnTo>
                  <a:pt x="0" y="35052"/>
                </a:lnTo>
                <a:lnTo>
                  <a:pt x="276606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8456548" y="6435090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60">
                <a:moveTo>
                  <a:pt x="37338" y="0"/>
                </a:moveTo>
                <a:lnTo>
                  <a:pt x="263652" y="0"/>
                </a:lnTo>
                <a:lnTo>
                  <a:pt x="276606" y="35051"/>
                </a:lnTo>
                <a:lnTo>
                  <a:pt x="0" y="35052"/>
                </a:lnTo>
                <a:lnTo>
                  <a:pt x="3733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8742298" y="6435090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60">
                <a:moveTo>
                  <a:pt x="84582" y="35051"/>
                </a:moveTo>
                <a:lnTo>
                  <a:pt x="49530" y="0"/>
                </a:lnTo>
                <a:lnTo>
                  <a:pt x="0" y="0"/>
                </a:lnTo>
                <a:lnTo>
                  <a:pt x="16002" y="35052"/>
                </a:lnTo>
                <a:lnTo>
                  <a:pt x="84582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8742298" y="6435090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60">
                <a:moveTo>
                  <a:pt x="0" y="0"/>
                </a:moveTo>
                <a:lnTo>
                  <a:pt x="49530" y="0"/>
                </a:lnTo>
                <a:lnTo>
                  <a:pt x="84582" y="35051"/>
                </a:lnTo>
                <a:lnTo>
                  <a:pt x="16002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8503043" y="620496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10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8503043" y="620496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10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8520506" y="6216332"/>
            <a:ext cx="243967" cy="14643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8907665" y="6376415"/>
            <a:ext cx="382905" cy="86360"/>
          </a:xfrm>
          <a:custGeom>
            <a:avLst/>
            <a:gdLst/>
            <a:ahLst/>
            <a:cxnLst/>
            <a:rect l="l" t="t" r="r" b="b"/>
            <a:pathLst>
              <a:path w="382904" h="86360">
                <a:moveTo>
                  <a:pt x="0" y="0"/>
                </a:moveTo>
                <a:lnTo>
                  <a:pt x="0" y="86105"/>
                </a:lnTo>
                <a:lnTo>
                  <a:pt x="382524" y="86105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8907665" y="6376415"/>
            <a:ext cx="382905" cy="86360"/>
          </a:xfrm>
          <a:custGeom>
            <a:avLst/>
            <a:gdLst/>
            <a:ahLst/>
            <a:cxnLst/>
            <a:rect l="l" t="t" r="r" b="b"/>
            <a:pathLst>
              <a:path w="382904" h="86360">
                <a:moveTo>
                  <a:pt x="0" y="0"/>
                </a:moveTo>
                <a:lnTo>
                  <a:pt x="0" y="86105"/>
                </a:lnTo>
                <a:lnTo>
                  <a:pt x="382524" y="86105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9120251" y="641070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9120251" y="6390894"/>
            <a:ext cx="133350" cy="40005"/>
          </a:xfrm>
          <a:custGeom>
            <a:avLst/>
            <a:gdLst/>
            <a:ahLst/>
            <a:cxnLst/>
            <a:rect l="l" t="t" r="r" b="b"/>
            <a:pathLst>
              <a:path w="133350" h="40004">
                <a:moveTo>
                  <a:pt x="0" y="0"/>
                </a:moveTo>
                <a:lnTo>
                  <a:pt x="0" y="39624"/>
                </a:lnTo>
                <a:lnTo>
                  <a:pt x="133350" y="39624"/>
                </a:lnTo>
                <a:lnTo>
                  <a:pt x="13335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8891663" y="6424421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416052" y="52577"/>
                </a:moveTo>
                <a:lnTo>
                  <a:pt x="415290" y="50291"/>
                </a:lnTo>
                <a:lnTo>
                  <a:pt x="365760" y="0"/>
                </a:lnTo>
                <a:lnTo>
                  <a:pt x="51816" y="0"/>
                </a:lnTo>
                <a:lnTo>
                  <a:pt x="762" y="48768"/>
                </a:lnTo>
                <a:lnTo>
                  <a:pt x="0" y="51816"/>
                </a:lnTo>
                <a:lnTo>
                  <a:pt x="2286" y="54102"/>
                </a:lnTo>
                <a:lnTo>
                  <a:pt x="5334" y="55626"/>
                </a:lnTo>
                <a:lnTo>
                  <a:pt x="411480" y="55625"/>
                </a:lnTo>
                <a:lnTo>
                  <a:pt x="414528" y="54863"/>
                </a:lnTo>
                <a:lnTo>
                  <a:pt x="416052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8891663" y="6424421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51816" y="0"/>
                </a:moveTo>
                <a:lnTo>
                  <a:pt x="365760" y="0"/>
                </a:lnTo>
                <a:lnTo>
                  <a:pt x="415290" y="50291"/>
                </a:lnTo>
                <a:lnTo>
                  <a:pt x="416052" y="52577"/>
                </a:lnTo>
                <a:lnTo>
                  <a:pt x="414528" y="54863"/>
                </a:lnTo>
                <a:lnTo>
                  <a:pt x="411480" y="55625"/>
                </a:lnTo>
                <a:lnTo>
                  <a:pt x="5334" y="55626"/>
                </a:lnTo>
                <a:lnTo>
                  <a:pt x="2286" y="54102"/>
                </a:lnTo>
                <a:lnTo>
                  <a:pt x="0" y="51816"/>
                </a:lnTo>
                <a:lnTo>
                  <a:pt x="762" y="48768"/>
                </a:lnTo>
                <a:lnTo>
                  <a:pt x="5181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8913761" y="6435090"/>
            <a:ext cx="278130" cy="35560"/>
          </a:xfrm>
          <a:custGeom>
            <a:avLst/>
            <a:gdLst/>
            <a:ahLst/>
            <a:cxnLst/>
            <a:rect l="l" t="t" r="r" b="b"/>
            <a:pathLst>
              <a:path w="278129" h="35560">
                <a:moveTo>
                  <a:pt x="278130" y="35051"/>
                </a:moveTo>
                <a:lnTo>
                  <a:pt x="265176" y="0"/>
                </a:lnTo>
                <a:lnTo>
                  <a:pt x="37338" y="0"/>
                </a:lnTo>
                <a:lnTo>
                  <a:pt x="0" y="35052"/>
                </a:lnTo>
                <a:lnTo>
                  <a:pt x="278130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8913761" y="6435090"/>
            <a:ext cx="278130" cy="35560"/>
          </a:xfrm>
          <a:custGeom>
            <a:avLst/>
            <a:gdLst/>
            <a:ahLst/>
            <a:cxnLst/>
            <a:rect l="l" t="t" r="r" b="b"/>
            <a:pathLst>
              <a:path w="278129" h="35560">
                <a:moveTo>
                  <a:pt x="37338" y="0"/>
                </a:moveTo>
                <a:lnTo>
                  <a:pt x="265176" y="0"/>
                </a:lnTo>
                <a:lnTo>
                  <a:pt x="278130" y="35051"/>
                </a:lnTo>
                <a:lnTo>
                  <a:pt x="0" y="35052"/>
                </a:lnTo>
                <a:lnTo>
                  <a:pt x="3733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9199498" y="6435090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60">
                <a:moveTo>
                  <a:pt x="84582" y="35051"/>
                </a:moveTo>
                <a:lnTo>
                  <a:pt x="49530" y="0"/>
                </a:lnTo>
                <a:lnTo>
                  <a:pt x="0" y="0"/>
                </a:lnTo>
                <a:lnTo>
                  <a:pt x="16002" y="35052"/>
                </a:lnTo>
                <a:lnTo>
                  <a:pt x="84582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9199498" y="6435090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60">
                <a:moveTo>
                  <a:pt x="0" y="0"/>
                </a:moveTo>
                <a:lnTo>
                  <a:pt x="49530" y="0"/>
                </a:lnTo>
                <a:lnTo>
                  <a:pt x="84582" y="35051"/>
                </a:lnTo>
                <a:lnTo>
                  <a:pt x="16002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8961767" y="620496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10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8961767" y="620496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10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8977706" y="6216332"/>
            <a:ext cx="243967" cy="14643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6664325" y="6376415"/>
            <a:ext cx="381000" cy="86360"/>
          </a:xfrm>
          <a:custGeom>
            <a:avLst/>
            <a:gdLst/>
            <a:ahLst/>
            <a:cxnLst/>
            <a:rect l="l" t="t" r="r" b="b"/>
            <a:pathLst>
              <a:path w="381000" h="86360">
                <a:moveTo>
                  <a:pt x="0" y="0"/>
                </a:moveTo>
                <a:lnTo>
                  <a:pt x="0" y="86105"/>
                </a:lnTo>
                <a:lnTo>
                  <a:pt x="381000" y="86105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6664325" y="6376415"/>
            <a:ext cx="381000" cy="86360"/>
          </a:xfrm>
          <a:custGeom>
            <a:avLst/>
            <a:gdLst/>
            <a:ahLst/>
            <a:cxnLst/>
            <a:rect l="l" t="t" r="r" b="b"/>
            <a:pathLst>
              <a:path w="381000" h="86360">
                <a:moveTo>
                  <a:pt x="0" y="0"/>
                </a:moveTo>
                <a:lnTo>
                  <a:pt x="0" y="86105"/>
                </a:lnTo>
                <a:lnTo>
                  <a:pt x="381000" y="86105"/>
                </a:lnTo>
                <a:lnTo>
                  <a:pt x="38100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6875398" y="641070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6875398" y="6390894"/>
            <a:ext cx="133350" cy="40005"/>
          </a:xfrm>
          <a:custGeom>
            <a:avLst/>
            <a:gdLst/>
            <a:ahLst/>
            <a:cxnLst/>
            <a:rect l="l" t="t" r="r" b="b"/>
            <a:pathLst>
              <a:path w="133350" h="40004">
                <a:moveTo>
                  <a:pt x="0" y="0"/>
                </a:moveTo>
                <a:lnTo>
                  <a:pt x="0" y="39624"/>
                </a:lnTo>
                <a:lnTo>
                  <a:pt x="133350" y="39624"/>
                </a:lnTo>
                <a:lnTo>
                  <a:pt x="13335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6646811" y="6424421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416052" y="52577"/>
                </a:moveTo>
                <a:lnTo>
                  <a:pt x="415290" y="50291"/>
                </a:lnTo>
                <a:lnTo>
                  <a:pt x="365760" y="0"/>
                </a:lnTo>
                <a:lnTo>
                  <a:pt x="51816" y="0"/>
                </a:lnTo>
                <a:lnTo>
                  <a:pt x="762" y="48768"/>
                </a:lnTo>
                <a:lnTo>
                  <a:pt x="0" y="51816"/>
                </a:lnTo>
                <a:lnTo>
                  <a:pt x="2286" y="54102"/>
                </a:lnTo>
                <a:lnTo>
                  <a:pt x="6096" y="55626"/>
                </a:lnTo>
                <a:lnTo>
                  <a:pt x="410718" y="55625"/>
                </a:lnTo>
                <a:lnTo>
                  <a:pt x="413766" y="54863"/>
                </a:lnTo>
                <a:lnTo>
                  <a:pt x="416052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6646811" y="6424421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51816" y="0"/>
                </a:moveTo>
                <a:lnTo>
                  <a:pt x="365760" y="0"/>
                </a:lnTo>
                <a:lnTo>
                  <a:pt x="415290" y="50291"/>
                </a:lnTo>
                <a:lnTo>
                  <a:pt x="416052" y="52577"/>
                </a:lnTo>
                <a:lnTo>
                  <a:pt x="413766" y="54863"/>
                </a:lnTo>
                <a:lnTo>
                  <a:pt x="410718" y="55625"/>
                </a:lnTo>
                <a:lnTo>
                  <a:pt x="6096" y="55626"/>
                </a:lnTo>
                <a:lnTo>
                  <a:pt x="2286" y="54102"/>
                </a:lnTo>
                <a:lnTo>
                  <a:pt x="0" y="51816"/>
                </a:lnTo>
                <a:lnTo>
                  <a:pt x="762" y="48768"/>
                </a:lnTo>
                <a:lnTo>
                  <a:pt x="5181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6670433" y="6435090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60">
                <a:moveTo>
                  <a:pt x="276606" y="35051"/>
                </a:moveTo>
                <a:lnTo>
                  <a:pt x="263652" y="0"/>
                </a:lnTo>
                <a:lnTo>
                  <a:pt x="37338" y="0"/>
                </a:lnTo>
                <a:lnTo>
                  <a:pt x="0" y="35052"/>
                </a:lnTo>
                <a:lnTo>
                  <a:pt x="276606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6670433" y="6435090"/>
            <a:ext cx="276860" cy="35560"/>
          </a:xfrm>
          <a:custGeom>
            <a:avLst/>
            <a:gdLst/>
            <a:ahLst/>
            <a:cxnLst/>
            <a:rect l="l" t="t" r="r" b="b"/>
            <a:pathLst>
              <a:path w="276859" h="35560">
                <a:moveTo>
                  <a:pt x="37338" y="0"/>
                </a:moveTo>
                <a:lnTo>
                  <a:pt x="263652" y="0"/>
                </a:lnTo>
                <a:lnTo>
                  <a:pt x="276606" y="35051"/>
                </a:lnTo>
                <a:lnTo>
                  <a:pt x="0" y="35052"/>
                </a:lnTo>
                <a:lnTo>
                  <a:pt x="3733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6954646" y="6435090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60">
                <a:moveTo>
                  <a:pt x="84582" y="35051"/>
                </a:moveTo>
                <a:lnTo>
                  <a:pt x="49530" y="0"/>
                </a:lnTo>
                <a:lnTo>
                  <a:pt x="0" y="0"/>
                </a:lnTo>
                <a:lnTo>
                  <a:pt x="16002" y="35052"/>
                </a:lnTo>
                <a:lnTo>
                  <a:pt x="84582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6954646" y="6435090"/>
            <a:ext cx="85090" cy="35560"/>
          </a:xfrm>
          <a:custGeom>
            <a:avLst/>
            <a:gdLst/>
            <a:ahLst/>
            <a:cxnLst/>
            <a:rect l="l" t="t" r="r" b="b"/>
            <a:pathLst>
              <a:path w="85090" h="35560">
                <a:moveTo>
                  <a:pt x="0" y="0"/>
                </a:moveTo>
                <a:lnTo>
                  <a:pt x="49530" y="0"/>
                </a:lnTo>
                <a:lnTo>
                  <a:pt x="84582" y="35051"/>
                </a:lnTo>
                <a:lnTo>
                  <a:pt x="16002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6716915" y="6204965"/>
            <a:ext cx="278130" cy="168910"/>
          </a:xfrm>
          <a:custGeom>
            <a:avLst/>
            <a:gdLst/>
            <a:ahLst/>
            <a:cxnLst/>
            <a:rect l="l" t="t" r="r" b="b"/>
            <a:pathLst>
              <a:path w="278129" h="168910">
                <a:moveTo>
                  <a:pt x="0" y="0"/>
                </a:moveTo>
                <a:lnTo>
                  <a:pt x="0" y="168401"/>
                </a:lnTo>
                <a:lnTo>
                  <a:pt x="278129" y="168401"/>
                </a:lnTo>
                <a:lnTo>
                  <a:pt x="27812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6716915" y="6204965"/>
            <a:ext cx="277495" cy="168910"/>
          </a:xfrm>
          <a:custGeom>
            <a:avLst/>
            <a:gdLst/>
            <a:ahLst/>
            <a:cxnLst/>
            <a:rect l="l" t="t" r="r" b="b"/>
            <a:pathLst>
              <a:path w="277495" h="168910">
                <a:moveTo>
                  <a:pt x="0" y="0"/>
                </a:moveTo>
                <a:lnTo>
                  <a:pt x="0" y="168401"/>
                </a:lnTo>
                <a:lnTo>
                  <a:pt x="277368" y="168401"/>
                </a:lnTo>
                <a:lnTo>
                  <a:pt x="277368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6732854" y="6216332"/>
            <a:ext cx="243967" cy="14643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7112393" y="6376415"/>
            <a:ext cx="382905" cy="86360"/>
          </a:xfrm>
          <a:custGeom>
            <a:avLst/>
            <a:gdLst/>
            <a:ahLst/>
            <a:cxnLst/>
            <a:rect l="l" t="t" r="r" b="b"/>
            <a:pathLst>
              <a:path w="382904" h="86360">
                <a:moveTo>
                  <a:pt x="0" y="0"/>
                </a:moveTo>
                <a:lnTo>
                  <a:pt x="0" y="86105"/>
                </a:lnTo>
                <a:lnTo>
                  <a:pt x="382524" y="86105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7112393" y="6376415"/>
            <a:ext cx="382905" cy="86360"/>
          </a:xfrm>
          <a:custGeom>
            <a:avLst/>
            <a:gdLst/>
            <a:ahLst/>
            <a:cxnLst/>
            <a:rect l="l" t="t" r="r" b="b"/>
            <a:pathLst>
              <a:path w="382904" h="86360">
                <a:moveTo>
                  <a:pt x="0" y="0"/>
                </a:moveTo>
                <a:lnTo>
                  <a:pt x="0" y="86105"/>
                </a:lnTo>
                <a:lnTo>
                  <a:pt x="382524" y="86105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7324991" y="6410705"/>
            <a:ext cx="132080" cy="0"/>
          </a:xfrm>
          <a:custGeom>
            <a:avLst/>
            <a:gdLst/>
            <a:ahLst/>
            <a:cxnLst/>
            <a:rect l="l" t="t" r="r" b="b"/>
            <a:pathLst>
              <a:path w="132079">
                <a:moveTo>
                  <a:pt x="0" y="0"/>
                </a:moveTo>
                <a:lnTo>
                  <a:pt x="131825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7324991" y="6390894"/>
            <a:ext cx="132080" cy="40005"/>
          </a:xfrm>
          <a:custGeom>
            <a:avLst/>
            <a:gdLst/>
            <a:ahLst/>
            <a:cxnLst/>
            <a:rect l="l" t="t" r="r" b="b"/>
            <a:pathLst>
              <a:path w="132079" h="40004">
                <a:moveTo>
                  <a:pt x="0" y="0"/>
                </a:moveTo>
                <a:lnTo>
                  <a:pt x="0" y="39624"/>
                </a:lnTo>
                <a:lnTo>
                  <a:pt x="131825" y="39624"/>
                </a:lnTo>
                <a:lnTo>
                  <a:pt x="131825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7096391" y="6424421"/>
            <a:ext cx="414655" cy="55880"/>
          </a:xfrm>
          <a:custGeom>
            <a:avLst/>
            <a:gdLst/>
            <a:ahLst/>
            <a:cxnLst/>
            <a:rect l="l" t="t" r="r" b="b"/>
            <a:pathLst>
              <a:path w="414654" h="55879">
                <a:moveTo>
                  <a:pt x="414528" y="52577"/>
                </a:moveTo>
                <a:lnTo>
                  <a:pt x="413766" y="50291"/>
                </a:lnTo>
                <a:lnTo>
                  <a:pt x="364236" y="0"/>
                </a:lnTo>
                <a:lnTo>
                  <a:pt x="51816" y="0"/>
                </a:lnTo>
                <a:lnTo>
                  <a:pt x="0" y="48768"/>
                </a:lnTo>
                <a:lnTo>
                  <a:pt x="0" y="51816"/>
                </a:lnTo>
                <a:lnTo>
                  <a:pt x="2286" y="54102"/>
                </a:lnTo>
                <a:lnTo>
                  <a:pt x="5334" y="55626"/>
                </a:lnTo>
                <a:lnTo>
                  <a:pt x="409194" y="55625"/>
                </a:lnTo>
                <a:lnTo>
                  <a:pt x="412242" y="54863"/>
                </a:lnTo>
                <a:lnTo>
                  <a:pt x="414528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7096391" y="6424421"/>
            <a:ext cx="414655" cy="55880"/>
          </a:xfrm>
          <a:custGeom>
            <a:avLst/>
            <a:gdLst/>
            <a:ahLst/>
            <a:cxnLst/>
            <a:rect l="l" t="t" r="r" b="b"/>
            <a:pathLst>
              <a:path w="414654" h="55879">
                <a:moveTo>
                  <a:pt x="51816" y="0"/>
                </a:moveTo>
                <a:lnTo>
                  <a:pt x="364236" y="0"/>
                </a:lnTo>
                <a:lnTo>
                  <a:pt x="413766" y="50291"/>
                </a:lnTo>
                <a:lnTo>
                  <a:pt x="414528" y="52577"/>
                </a:lnTo>
                <a:lnTo>
                  <a:pt x="412242" y="54863"/>
                </a:lnTo>
                <a:lnTo>
                  <a:pt x="409194" y="55625"/>
                </a:lnTo>
                <a:lnTo>
                  <a:pt x="5334" y="55626"/>
                </a:lnTo>
                <a:lnTo>
                  <a:pt x="2286" y="54102"/>
                </a:lnTo>
                <a:lnTo>
                  <a:pt x="0" y="51816"/>
                </a:lnTo>
                <a:lnTo>
                  <a:pt x="0" y="48768"/>
                </a:lnTo>
                <a:lnTo>
                  <a:pt x="51816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7118489" y="6435090"/>
            <a:ext cx="276225" cy="35560"/>
          </a:xfrm>
          <a:custGeom>
            <a:avLst/>
            <a:gdLst/>
            <a:ahLst/>
            <a:cxnLst/>
            <a:rect l="l" t="t" r="r" b="b"/>
            <a:pathLst>
              <a:path w="276225" h="35560">
                <a:moveTo>
                  <a:pt x="275844" y="35051"/>
                </a:moveTo>
                <a:lnTo>
                  <a:pt x="262890" y="0"/>
                </a:lnTo>
                <a:lnTo>
                  <a:pt x="37338" y="0"/>
                </a:lnTo>
                <a:lnTo>
                  <a:pt x="0" y="35052"/>
                </a:lnTo>
                <a:lnTo>
                  <a:pt x="275844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7118489" y="6435090"/>
            <a:ext cx="276225" cy="35560"/>
          </a:xfrm>
          <a:custGeom>
            <a:avLst/>
            <a:gdLst/>
            <a:ahLst/>
            <a:cxnLst/>
            <a:rect l="l" t="t" r="r" b="b"/>
            <a:pathLst>
              <a:path w="276225" h="35560">
                <a:moveTo>
                  <a:pt x="37338" y="0"/>
                </a:moveTo>
                <a:lnTo>
                  <a:pt x="262890" y="0"/>
                </a:lnTo>
                <a:lnTo>
                  <a:pt x="275844" y="35051"/>
                </a:lnTo>
                <a:lnTo>
                  <a:pt x="0" y="35052"/>
                </a:lnTo>
                <a:lnTo>
                  <a:pt x="37338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7404227" y="6435090"/>
            <a:ext cx="83820" cy="35560"/>
          </a:xfrm>
          <a:custGeom>
            <a:avLst/>
            <a:gdLst/>
            <a:ahLst/>
            <a:cxnLst/>
            <a:rect l="l" t="t" r="r" b="b"/>
            <a:pathLst>
              <a:path w="83820" h="35560">
                <a:moveTo>
                  <a:pt x="83820" y="35051"/>
                </a:moveTo>
                <a:lnTo>
                  <a:pt x="49530" y="0"/>
                </a:lnTo>
                <a:lnTo>
                  <a:pt x="0" y="0"/>
                </a:lnTo>
                <a:lnTo>
                  <a:pt x="15240" y="35052"/>
                </a:lnTo>
                <a:lnTo>
                  <a:pt x="83820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7404227" y="6435090"/>
            <a:ext cx="83820" cy="35560"/>
          </a:xfrm>
          <a:custGeom>
            <a:avLst/>
            <a:gdLst/>
            <a:ahLst/>
            <a:cxnLst/>
            <a:rect l="l" t="t" r="r" b="b"/>
            <a:pathLst>
              <a:path w="83820" h="35560">
                <a:moveTo>
                  <a:pt x="0" y="0"/>
                </a:moveTo>
                <a:lnTo>
                  <a:pt x="49530" y="0"/>
                </a:lnTo>
                <a:lnTo>
                  <a:pt x="83820" y="35051"/>
                </a:lnTo>
                <a:lnTo>
                  <a:pt x="15240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7164196" y="6204965"/>
            <a:ext cx="278130" cy="168910"/>
          </a:xfrm>
          <a:custGeom>
            <a:avLst/>
            <a:gdLst/>
            <a:ahLst/>
            <a:cxnLst/>
            <a:rect l="l" t="t" r="r" b="b"/>
            <a:pathLst>
              <a:path w="278129" h="168910">
                <a:moveTo>
                  <a:pt x="0" y="0"/>
                </a:moveTo>
                <a:lnTo>
                  <a:pt x="0" y="168401"/>
                </a:lnTo>
                <a:lnTo>
                  <a:pt x="278129" y="168401"/>
                </a:lnTo>
                <a:lnTo>
                  <a:pt x="27812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7164196" y="6204965"/>
            <a:ext cx="278130" cy="168910"/>
          </a:xfrm>
          <a:custGeom>
            <a:avLst/>
            <a:gdLst/>
            <a:ahLst/>
            <a:cxnLst/>
            <a:rect l="l" t="t" r="r" b="b"/>
            <a:pathLst>
              <a:path w="278129" h="168910">
                <a:moveTo>
                  <a:pt x="0" y="0"/>
                </a:moveTo>
                <a:lnTo>
                  <a:pt x="0" y="168401"/>
                </a:lnTo>
                <a:lnTo>
                  <a:pt x="278129" y="168401"/>
                </a:lnTo>
                <a:lnTo>
                  <a:pt x="27812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7181659" y="6216332"/>
            <a:ext cx="244728" cy="14643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7561198" y="6376415"/>
            <a:ext cx="382905" cy="86360"/>
          </a:xfrm>
          <a:custGeom>
            <a:avLst/>
            <a:gdLst/>
            <a:ahLst/>
            <a:cxnLst/>
            <a:rect l="l" t="t" r="r" b="b"/>
            <a:pathLst>
              <a:path w="382904" h="86360">
                <a:moveTo>
                  <a:pt x="0" y="0"/>
                </a:moveTo>
                <a:lnTo>
                  <a:pt x="0" y="86105"/>
                </a:lnTo>
                <a:lnTo>
                  <a:pt x="382524" y="86105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7561198" y="6376415"/>
            <a:ext cx="382905" cy="86360"/>
          </a:xfrm>
          <a:custGeom>
            <a:avLst/>
            <a:gdLst/>
            <a:ahLst/>
            <a:cxnLst/>
            <a:rect l="l" t="t" r="r" b="b"/>
            <a:pathLst>
              <a:path w="382904" h="86360">
                <a:moveTo>
                  <a:pt x="0" y="0"/>
                </a:moveTo>
                <a:lnTo>
                  <a:pt x="0" y="86105"/>
                </a:lnTo>
                <a:lnTo>
                  <a:pt x="382524" y="86105"/>
                </a:lnTo>
                <a:lnTo>
                  <a:pt x="382524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7773796" y="6410705"/>
            <a:ext cx="133350" cy="0"/>
          </a:xfrm>
          <a:custGeom>
            <a:avLst/>
            <a:gdLst/>
            <a:ahLst/>
            <a:cxnLst/>
            <a:rect l="l" t="t" r="r" b="b"/>
            <a:pathLst>
              <a:path w="133350">
                <a:moveTo>
                  <a:pt x="0" y="0"/>
                </a:moveTo>
                <a:lnTo>
                  <a:pt x="133350" y="0"/>
                </a:lnTo>
              </a:path>
            </a:pathLst>
          </a:custGeom>
          <a:ln w="39624">
            <a:solidFill>
              <a:srgbClr val="80808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7773796" y="6390894"/>
            <a:ext cx="133350" cy="40005"/>
          </a:xfrm>
          <a:custGeom>
            <a:avLst/>
            <a:gdLst/>
            <a:ahLst/>
            <a:cxnLst/>
            <a:rect l="l" t="t" r="r" b="b"/>
            <a:pathLst>
              <a:path w="133350" h="40004">
                <a:moveTo>
                  <a:pt x="0" y="0"/>
                </a:moveTo>
                <a:lnTo>
                  <a:pt x="0" y="39624"/>
                </a:lnTo>
                <a:lnTo>
                  <a:pt x="133350" y="39624"/>
                </a:lnTo>
                <a:lnTo>
                  <a:pt x="133350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7545196" y="6424421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416051" y="52577"/>
                </a:moveTo>
                <a:lnTo>
                  <a:pt x="416051" y="50291"/>
                </a:lnTo>
                <a:lnTo>
                  <a:pt x="366521" y="0"/>
                </a:lnTo>
                <a:lnTo>
                  <a:pt x="52577" y="0"/>
                </a:lnTo>
                <a:lnTo>
                  <a:pt x="761" y="48768"/>
                </a:lnTo>
                <a:lnTo>
                  <a:pt x="0" y="51816"/>
                </a:lnTo>
                <a:lnTo>
                  <a:pt x="2285" y="54102"/>
                </a:lnTo>
                <a:lnTo>
                  <a:pt x="6095" y="55626"/>
                </a:lnTo>
                <a:lnTo>
                  <a:pt x="411479" y="55625"/>
                </a:lnTo>
                <a:lnTo>
                  <a:pt x="415289" y="54863"/>
                </a:lnTo>
                <a:lnTo>
                  <a:pt x="416051" y="5257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7545196" y="6424421"/>
            <a:ext cx="416559" cy="55880"/>
          </a:xfrm>
          <a:custGeom>
            <a:avLst/>
            <a:gdLst/>
            <a:ahLst/>
            <a:cxnLst/>
            <a:rect l="l" t="t" r="r" b="b"/>
            <a:pathLst>
              <a:path w="416559" h="55879">
                <a:moveTo>
                  <a:pt x="52577" y="0"/>
                </a:moveTo>
                <a:lnTo>
                  <a:pt x="366521" y="0"/>
                </a:lnTo>
                <a:lnTo>
                  <a:pt x="416051" y="50291"/>
                </a:lnTo>
                <a:lnTo>
                  <a:pt x="416051" y="52577"/>
                </a:lnTo>
                <a:lnTo>
                  <a:pt x="415289" y="54863"/>
                </a:lnTo>
                <a:lnTo>
                  <a:pt x="411479" y="55625"/>
                </a:lnTo>
                <a:lnTo>
                  <a:pt x="6095" y="55626"/>
                </a:lnTo>
                <a:lnTo>
                  <a:pt x="2285" y="54102"/>
                </a:lnTo>
                <a:lnTo>
                  <a:pt x="0" y="51816"/>
                </a:lnTo>
                <a:lnTo>
                  <a:pt x="761" y="48768"/>
                </a:lnTo>
                <a:lnTo>
                  <a:pt x="52577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7568069" y="6435090"/>
            <a:ext cx="277495" cy="35560"/>
          </a:xfrm>
          <a:custGeom>
            <a:avLst/>
            <a:gdLst/>
            <a:ahLst/>
            <a:cxnLst/>
            <a:rect l="l" t="t" r="r" b="b"/>
            <a:pathLst>
              <a:path w="277495" h="35560">
                <a:moveTo>
                  <a:pt x="277367" y="35051"/>
                </a:moveTo>
                <a:lnTo>
                  <a:pt x="264413" y="0"/>
                </a:lnTo>
                <a:lnTo>
                  <a:pt x="36575" y="0"/>
                </a:lnTo>
                <a:lnTo>
                  <a:pt x="0" y="35052"/>
                </a:lnTo>
                <a:lnTo>
                  <a:pt x="277367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7568069" y="6435090"/>
            <a:ext cx="277495" cy="35560"/>
          </a:xfrm>
          <a:custGeom>
            <a:avLst/>
            <a:gdLst/>
            <a:ahLst/>
            <a:cxnLst/>
            <a:rect l="l" t="t" r="r" b="b"/>
            <a:pathLst>
              <a:path w="277495" h="35560">
                <a:moveTo>
                  <a:pt x="36575" y="0"/>
                </a:moveTo>
                <a:lnTo>
                  <a:pt x="264413" y="0"/>
                </a:lnTo>
                <a:lnTo>
                  <a:pt x="277367" y="35051"/>
                </a:lnTo>
                <a:lnTo>
                  <a:pt x="0" y="35052"/>
                </a:lnTo>
                <a:lnTo>
                  <a:pt x="36575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7853819" y="6435090"/>
            <a:ext cx="83820" cy="35560"/>
          </a:xfrm>
          <a:custGeom>
            <a:avLst/>
            <a:gdLst/>
            <a:ahLst/>
            <a:cxnLst/>
            <a:rect l="l" t="t" r="r" b="b"/>
            <a:pathLst>
              <a:path w="83820" h="35560">
                <a:moveTo>
                  <a:pt x="83820" y="35051"/>
                </a:moveTo>
                <a:lnTo>
                  <a:pt x="49530" y="0"/>
                </a:lnTo>
                <a:lnTo>
                  <a:pt x="0" y="0"/>
                </a:lnTo>
                <a:lnTo>
                  <a:pt x="15240" y="35052"/>
                </a:lnTo>
                <a:lnTo>
                  <a:pt x="83820" y="3505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7853819" y="6435090"/>
            <a:ext cx="83820" cy="35560"/>
          </a:xfrm>
          <a:custGeom>
            <a:avLst/>
            <a:gdLst/>
            <a:ahLst/>
            <a:cxnLst/>
            <a:rect l="l" t="t" r="r" b="b"/>
            <a:pathLst>
              <a:path w="83820" h="35560">
                <a:moveTo>
                  <a:pt x="0" y="0"/>
                </a:moveTo>
                <a:lnTo>
                  <a:pt x="49530" y="0"/>
                </a:lnTo>
                <a:lnTo>
                  <a:pt x="83820" y="35051"/>
                </a:lnTo>
                <a:lnTo>
                  <a:pt x="15240" y="35052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7615301" y="6204965"/>
            <a:ext cx="278130" cy="168910"/>
          </a:xfrm>
          <a:custGeom>
            <a:avLst/>
            <a:gdLst/>
            <a:ahLst/>
            <a:cxnLst/>
            <a:rect l="l" t="t" r="r" b="b"/>
            <a:pathLst>
              <a:path w="278129" h="168910">
                <a:moveTo>
                  <a:pt x="0" y="0"/>
                </a:moveTo>
                <a:lnTo>
                  <a:pt x="0" y="168401"/>
                </a:lnTo>
                <a:lnTo>
                  <a:pt x="278129" y="168401"/>
                </a:lnTo>
                <a:lnTo>
                  <a:pt x="27812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7615301" y="6204965"/>
            <a:ext cx="278130" cy="168910"/>
          </a:xfrm>
          <a:custGeom>
            <a:avLst/>
            <a:gdLst/>
            <a:ahLst/>
            <a:cxnLst/>
            <a:rect l="l" t="t" r="r" b="b"/>
            <a:pathLst>
              <a:path w="278129" h="168910">
                <a:moveTo>
                  <a:pt x="0" y="0"/>
                </a:moveTo>
                <a:lnTo>
                  <a:pt x="0" y="168401"/>
                </a:lnTo>
                <a:lnTo>
                  <a:pt x="278129" y="168401"/>
                </a:lnTo>
                <a:lnTo>
                  <a:pt x="278129" y="0"/>
                </a:lnTo>
                <a:lnTo>
                  <a:pt x="0" y="0"/>
                </a:lnTo>
                <a:close/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7631239" y="6216332"/>
            <a:ext cx="244741" cy="14643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7783715" y="6475476"/>
            <a:ext cx="17780" cy="139700"/>
          </a:xfrm>
          <a:custGeom>
            <a:avLst/>
            <a:gdLst/>
            <a:ahLst/>
            <a:cxnLst/>
            <a:rect l="l" t="t" r="r" b="b"/>
            <a:pathLst>
              <a:path w="17779" h="139700">
                <a:moveTo>
                  <a:pt x="0" y="139446"/>
                </a:moveTo>
                <a:lnTo>
                  <a:pt x="17526" y="139446"/>
                </a:lnTo>
                <a:lnTo>
                  <a:pt x="17526" y="0"/>
                </a:lnTo>
                <a:lnTo>
                  <a:pt x="0" y="0"/>
                </a:lnTo>
                <a:lnTo>
                  <a:pt x="0" y="139446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7778953" y="6470713"/>
            <a:ext cx="27305" cy="149225"/>
          </a:xfrm>
          <a:custGeom>
            <a:avLst/>
            <a:gdLst/>
            <a:ahLst/>
            <a:cxnLst/>
            <a:rect l="l" t="t" r="r" b="b"/>
            <a:pathLst>
              <a:path w="27304" h="149225">
                <a:moveTo>
                  <a:pt x="0" y="148971"/>
                </a:moveTo>
                <a:lnTo>
                  <a:pt x="27051" y="148971"/>
                </a:lnTo>
                <a:lnTo>
                  <a:pt x="27051" y="0"/>
                </a:lnTo>
                <a:lnTo>
                  <a:pt x="0" y="0"/>
                </a:lnTo>
                <a:lnTo>
                  <a:pt x="0" y="148971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7326515" y="6471665"/>
            <a:ext cx="17780" cy="140335"/>
          </a:xfrm>
          <a:custGeom>
            <a:avLst/>
            <a:gdLst/>
            <a:ahLst/>
            <a:cxnLst/>
            <a:rect l="l" t="t" r="r" b="b"/>
            <a:pathLst>
              <a:path w="17779" h="140334">
                <a:moveTo>
                  <a:pt x="0" y="140208"/>
                </a:moveTo>
                <a:lnTo>
                  <a:pt x="17526" y="140208"/>
                </a:lnTo>
                <a:lnTo>
                  <a:pt x="17526" y="0"/>
                </a:lnTo>
                <a:lnTo>
                  <a:pt x="0" y="0"/>
                </a:lnTo>
                <a:lnTo>
                  <a:pt x="0" y="140208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7321753" y="6466903"/>
            <a:ext cx="27305" cy="149860"/>
          </a:xfrm>
          <a:custGeom>
            <a:avLst/>
            <a:gdLst/>
            <a:ahLst/>
            <a:cxnLst/>
            <a:rect l="l" t="t" r="r" b="b"/>
            <a:pathLst>
              <a:path w="27304" h="149859">
                <a:moveTo>
                  <a:pt x="0" y="149733"/>
                </a:moveTo>
                <a:lnTo>
                  <a:pt x="27051" y="149733"/>
                </a:lnTo>
                <a:lnTo>
                  <a:pt x="27051" y="0"/>
                </a:lnTo>
                <a:lnTo>
                  <a:pt x="0" y="0"/>
                </a:lnTo>
                <a:lnTo>
                  <a:pt x="0" y="149733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6869315" y="6471665"/>
            <a:ext cx="17780" cy="142240"/>
          </a:xfrm>
          <a:custGeom>
            <a:avLst/>
            <a:gdLst/>
            <a:ahLst/>
            <a:cxnLst/>
            <a:rect l="l" t="t" r="r" b="b"/>
            <a:pathLst>
              <a:path w="17779" h="142240">
                <a:moveTo>
                  <a:pt x="0" y="141732"/>
                </a:moveTo>
                <a:lnTo>
                  <a:pt x="17526" y="141732"/>
                </a:lnTo>
                <a:lnTo>
                  <a:pt x="17526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6864553" y="6466903"/>
            <a:ext cx="27305" cy="151765"/>
          </a:xfrm>
          <a:custGeom>
            <a:avLst/>
            <a:gdLst/>
            <a:ahLst/>
            <a:cxnLst/>
            <a:rect l="l" t="t" r="r" b="b"/>
            <a:pathLst>
              <a:path w="27304" h="151765">
                <a:moveTo>
                  <a:pt x="0" y="151257"/>
                </a:moveTo>
                <a:lnTo>
                  <a:pt x="27051" y="151257"/>
                </a:lnTo>
                <a:lnTo>
                  <a:pt x="27051" y="0"/>
                </a:lnTo>
                <a:lnTo>
                  <a:pt x="0" y="0"/>
                </a:lnTo>
                <a:lnTo>
                  <a:pt x="0" y="15125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440565" y="6471665"/>
            <a:ext cx="17780" cy="142240"/>
          </a:xfrm>
          <a:custGeom>
            <a:avLst/>
            <a:gdLst/>
            <a:ahLst/>
            <a:cxnLst/>
            <a:rect l="l" t="t" r="r" b="b"/>
            <a:pathLst>
              <a:path w="17779" h="142240">
                <a:moveTo>
                  <a:pt x="0" y="141732"/>
                </a:moveTo>
                <a:lnTo>
                  <a:pt x="17525" y="141732"/>
                </a:lnTo>
                <a:lnTo>
                  <a:pt x="17525" y="0"/>
                </a:lnTo>
                <a:lnTo>
                  <a:pt x="0" y="0"/>
                </a:lnTo>
                <a:lnTo>
                  <a:pt x="0" y="141732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435803" y="6466903"/>
            <a:ext cx="27305" cy="151765"/>
          </a:xfrm>
          <a:custGeom>
            <a:avLst/>
            <a:gdLst/>
            <a:ahLst/>
            <a:cxnLst/>
            <a:rect l="l" t="t" r="r" b="b"/>
            <a:pathLst>
              <a:path w="27304" h="151765">
                <a:moveTo>
                  <a:pt x="0" y="151257"/>
                </a:moveTo>
                <a:lnTo>
                  <a:pt x="27050" y="151257"/>
                </a:lnTo>
                <a:lnTo>
                  <a:pt x="27050" y="0"/>
                </a:lnTo>
                <a:lnTo>
                  <a:pt x="0" y="0"/>
                </a:lnTo>
                <a:lnTo>
                  <a:pt x="0" y="15125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4184789" y="6483096"/>
            <a:ext cx="17780" cy="140970"/>
          </a:xfrm>
          <a:custGeom>
            <a:avLst/>
            <a:gdLst/>
            <a:ahLst/>
            <a:cxnLst/>
            <a:rect l="l" t="t" r="r" b="b"/>
            <a:pathLst>
              <a:path w="17779" h="140970">
                <a:moveTo>
                  <a:pt x="0" y="140970"/>
                </a:moveTo>
                <a:lnTo>
                  <a:pt x="17525" y="140970"/>
                </a:lnTo>
                <a:lnTo>
                  <a:pt x="17525" y="0"/>
                </a:lnTo>
                <a:lnTo>
                  <a:pt x="0" y="0"/>
                </a:lnTo>
                <a:lnTo>
                  <a:pt x="0" y="14097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4180027" y="6478333"/>
            <a:ext cx="27305" cy="150495"/>
          </a:xfrm>
          <a:custGeom>
            <a:avLst/>
            <a:gdLst/>
            <a:ahLst/>
            <a:cxnLst/>
            <a:rect l="l" t="t" r="r" b="b"/>
            <a:pathLst>
              <a:path w="27304" h="150495">
                <a:moveTo>
                  <a:pt x="0" y="150495"/>
                </a:moveTo>
                <a:lnTo>
                  <a:pt x="27050" y="150495"/>
                </a:lnTo>
                <a:lnTo>
                  <a:pt x="27050" y="0"/>
                </a:lnTo>
                <a:lnTo>
                  <a:pt x="0" y="0"/>
                </a:lnTo>
                <a:lnTo>
                  <a:pt x="0" y="150495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2700413" y="5970651"/>
            <a:ext cx="276860" cy="0"/>
          </a:xfrm>
          <a:custGeom>
            <a:avLst/>
            <a:gdLst/>
            <a:ahLst/>
            <a:cxnLst/>
            <a:rect l="l" t="t" r="r" b="b"/>
            <a:pathLst>
              <a:path w="276860">
                <a:moveTo>
                  <a:pt x="0" y="0"/>
                </a:moveTo>
                <a:lnTo>
                  <a:pt x="276606" y="0"/>
                </a:lnTo>
              </a:path>
            </a:pathLst>
          </a:custGeom>
          <a:ln w="9906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2700413" y="5965697"/>
            <a:ext cx="276860" cy="10160"/>
          </a:xfrm>
          <a:custGeom>
            <a:avLst/>
            <a:gdLst/>
            <a:ahLst/>
            <a:cxnLst/>
            <a:rect l="l" t="t" r="r" b="b"/>
            <a:pathLst>
              <a:path w="276860" h="10160">
                <a:moveTo>
                  <a:pt x="276606" y="0"/>
                </a:moveTo>
                <a:lnTo>
                  <a:pt x="260604" y="9906"/>
                </a:lnTo>
                <a:lnTo>
                  <a:pt x="0" y="9906"/>
                </a:lnTo>
                <a:lnTo>
                  <a:pt x="8382" y="0"/>
                </a:lnTo>
                <a:lnTo>
                  <a:pt x="276606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2908439" y="5964173"/>
            <a:ext cx="70485" cy="539750"/>
          </a:xfrm>
          <a:custGeom>
            <a:avLst/>
            <a:gdLst/>
            <a:ahLst/>
            <a:cxnLst/>
            <a:rect l="l" t="t" r="r" b="b"/>
            <a:pathLst>
              <a:path w="70485" h="539750">
                <a:moveTo>
                  <a:pt x="70104" y="521208"/>
                </a:moveTo>
                <a:lnTo>
                  <a:pt x="70104" y="197358"/>
                </a:lnTo>
                <a:lnTo>
                  <a:pt x="69342" y="0"/>
                </a:lnTo>
                <a:lnTo>
                  <a:pt x="51816" y="10668"/>
                </a:lnTo>
                <a:lnTo>
                  <a:pt x="0" y="179070"/>
                </a:lnTo>
                <a:lnTo>
                  <a:pt x="55626" y="539496"/>
                </a:lnTo>
                <a:lnTo>
                  <a:pt x="70104" y="521208"/>
                </a:lnTo>
                <a:close/>
              </a:path>
            </a:pathLst>
          </a:custGeom>
          <a:solidFill>
            <a:srgbClr val="A0A0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2908439" y="5964173"/>
            <a:ext cx="70485" cy="539750"/>
          </a:xfrm>
          <a:custGeom>
            <a:avLst/>
            <a:gdLst/>
            <a:ahLst/>
            <a:cxnLst/>
            <a:rect l="l" t="t" r="r" b="b"/>
            <a:pathLst>
              <a:path w="70485" h="539750">
                <a:moveTo>
                  <a:pt x="70104" y="521208"/>
                </a:moveTo>
                <a:lnTo>
                  <a:pt x="55626" y="539496"/>
                </a:lnTo>
                <a:lnTo>
                  <a:pt x="0" y="179070"/>
                </a:lnTo>
                <a:lnTo>
                  <a:pt x="51816" y="10668"/>
                </a:lnTo>
                <a:lnTo>
                  <a:pt x="69342" y="0"/>
                </a:lnTo>
                <a:lnTo>
                  <a:pt x="70104" y="197358"/>
                </a:lnTo>
                <a:lnTo>
                  <a:pt x="70104" y="521208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2977019" y="5927597"/>
            <a:ext cx="121285" cy="558165"/>
          </a:xfrm>
          <a:custGeom>
            <a:avLst/>
            <a:gdLst/>
            <a:ahLst/>
            <a:cxnLst/>
            <a:rect l="l" t="t" r="r" b="b"/>
            <a:pathLst>
              <a:path w="121285" h="558164">
                <a:moveTo>
                  <a:pt x="121157" y="424434"/>
                </a:moveTo>
                <a:lnTo>
                  <a:pt x="121157" y="0"/>
                </a:lnTo>
                <a:lnTo>
                  <a:pt x="0" y="36576"/>
                </a:lnTo>
                <a:lnTo>
                  <a:pt x="0" y="557784"/>
                </a:lnTo>
                <a:lnTo>
                  <a:pt x="121157" y="424434"/>
                </a:lnTo>
                <a:close/>
              </a:path>
            </a:pathLst>
          </a:custGeom>
          <a:solidFill>
            <a:srgbClr val="A0A0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2977019" y="5927597"/>
            <a:ext cx="121285" cy="558165"/>
          </a:xfrm>
          <a:custGeom>
            <a:avLst/>
            <a:gdLst/>
            <a:ahLst/>
            <a:cxnLst/>
            <a:rect l="l" t="t" r="r" b="b"/>
            <a:pathLst>
              <a:path w="121285" h="558164">
                <a:moveTo>
                  <a:pt x="121157" y="0"/>
                </a:moveTo>
                <a:lnTo>
                  <a:pt x="0" y="36576"/>
                </a:lnTo>
                <a:lnTo>
                  <a:pt x="0" y="557784"/>
                </a:lnTo>
                <a:lnTo>
                  <a:pt x="121157" y="424434"/>
                </a:lnTo>
                <a:lnTo>
                  <a:pt x="121157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2708033" y="5946266"/>
            <a:ext cx="390525" cy="0"/>
          </a:xfrm>
          <a:custGeom>
            <a:avLst/>
            <a:gdLst/>
            <a:ahLst/>
            <a:cxnLst/>
            <a:rect l="l" t="t" r="r" b="b"/>
            <a:pathLst>
              <a:path w="390525">
                <a:moveTo>
                  <a:pt x="0" y="0"/>
                </a:moveTo>
                <a:lnTo>
                  <a:pt x="390144" y="0"/>
                </a:lnTo>
              </a:path>
            </a:pathLst>
          </a:custGeom>
          <a:ln w="38862">
            <a:solidFill>
              <a:srgbClr val="E0E0E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2708033" y="5926835"/>
            <a:ext cx="390525" cy="39370"/>
          </a:xfrm>
          <a:custGeom>
            <a:avLst/>
            <a:gdLst/>
            <a:ahLst/>
            <a:cxnLst/>
            <a:rect l="l" t="t" r="r" b="b"/>
            <a:pathLst>
              <a:path w="390525" h="39370">
                <a:moveTo>
                  <a:pt x="268224" y="38862"/>
                </a:moveTo>
                <a:lnTo>
                  <a:pt x="0" y="38862"/>
                </a:lnTo>
                <a:lnTo>
                  <a:pt x="188214" y="0"/>
                </a:lnTo>
                <a:lnTo>
                  <a:pt x="390144" y="0"/>
                </a:lnTo>
                <a:lnTo>
                  <a:pt x="268224" y="38862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2708033" y="6164579"/>
            <a:ext cx="256540" cy="340360"/>
          </a:xfrm>
          <a:custGeom>
            <a:avLst/>
            <a:gdLst/>
            <a:ahLst/>
            <a:cxnLst/>
            <a:rect l="l" t="t" r="r" b="b"/>
            <a:pathLst>
              <a:path w="256539" h="340359">
                <a:moveTo>
                  <a:pt x="256031" y="0"/>
                </a:moveTo>
                <a:lnTo>
                  <a:pt x="256031" y="339851"/>
                </a:lnTo>
                <a:lnTo>
                  <a:pt x="0" y="339851"/>
                </a:lnTo>
                <a:lnTo>
                  <a:pt x="0" y="0"/>
                </a:lnTo>
                <a:lnTo>
                  <a:pt x="256031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2708033" y="6164579"/>
            <a:ext cx="256540" cy="340360"/>
          </a:xfrm>
          <a:custGeom>
            <a:avLst/>
            <a:gdLst/>
            <a:ahLst/>
            <a:cxnLst/>
            <a:rect l="l" t="t" r="r" b="b"/>
            <a:pathLst>
              <a:path w="256539" h="340359">
                <a:moveTo>
                  <a:pt x="256031" y="0"/>
                </a:moveTo>
                <a:lnTo>
                  <a:pt x="256031" y="339851"/>
                </a:lnTo>
                <a:lnTo>
                  <a:pt x="0" y="339851"/>
                </a:lnTo>
                <a:lnTo>
                  <a:pt x="0" y="0"/>
                </a:lnTo>
                <a:lnTo>
                  <a:pt x="256031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2688221" y="5974841"/>
            <a:ext cx="273050" cy="170180"/>
          </a:xfrm>
          <a:custGeom>
            <a:avLst/>
            <a:gdLst/>
            <a:ahLst/>
            <a:cxnLst/>
            <a:rect l="l" t="t" r="r" b="b"/>
            <a:pathLst>
              <a:path w="273050" h="170179">
                <a:moveTo>
                  <a:pt x="272795" y="0"/>
                </a:moveTo>
                <a:lnTo>
                  <a:pt x="12191" y="0"/>
                </a:lnTo>
                <a:lnTo>
                  <a:pt x="0" y="169926"/>
                </a:lnTo>
                <a:lnTo>
                  <a:pt x="261365" y="169926"/>
                </a:lnTo>
                <a:lnTo>
                  <a:pt x="272795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2688221" y="5974841"/>
            <a:ext cx="273050" cy="170180"/>
          </a:xfrm>
          <a:custGeom>
            <a:avLst/>
            <a:gdLst/>
            <a:ahLst/>
            <a:cxnLst/>
            <a:rect l="l" t="t" r="r" b="b"/>
            <a:pathLst>
              <a:path w="273050" h="170179">
                <a:moveTo>
                  <a:pt x="272795" y="0"/>
                </a:moveTo>
                <a:lnTo>
                  <a:pt x="12191" y="0"/>
                </a:lnTo>
                <a:lnTo>
                  <a:pt x="0" y="169926"/>
                </a:lnTo>
                <a:lnTo>
                  <a:pt x="261365" y="169926"/>
                </a:lnTo>
                <a:lnTo>
                  <a:pt x="272795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2687459" y="6144767"/>
            <a:ext cx="276225" cy="20320"/>
          </a:xfrm>
          <a:custGeom>
            <a:avLst/>
            <a:gdLst/>
            <a:ahLst/>
            <a:cxnLst/>
            <a:rect l="l" t="t" r="r" b="b"/>
            <a:pathLst>
              <a:path w="276225" h="20320">
                <a:moveTo>
                  <a:pt x="0" y="19812"/>
                </a:moveTo>
                <a:lnTo>
                  <a:pt x="275844" y="19812"/>
                </a:lnTo>
                <a:lnTo>
                  <a:pt x="275844" y="0"/>
                </a:lnTo>
                <a:lnTo>
                  <a:pt x="0" y="0"/>
                </a:lnTo>
                <a:lnTo>
                  <a:pt x="0" y="19812"/>
                </a:lnTo>
                <a:close/>
              </a:path>
            </a:pathLst>
          </a:custGeom>
          <a:solidFill>
            <a:srgbClr val="A0A0A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2687459" y="6144767"/>
            <a:ext cx="276225" cy="20320"/>
          </a:xfrm>
          <a:custGeom>
            <a:avLst/>
            <a:gdLst/>
            <a:ahLst/>
            <a:cxnLst/>
            <a:rect l="l" t="t" r="r" b="b"/>
            <a:pathLst>
              <a:path w="276225" h="20320">
                <a:moveTo>
                  <a:pt x="275844" y="19812"/>
                </a:moveTo>
                <a:lnTo>
                  <a:pt x="21335" y="19812"/>
                </a:lnTo>
                <a:lnTo>
                  <a:pt x="0" y="0"/>
                </a:lnTo>
                <a:lnTo>
                  <a:pt x="261365" y="0"/>
                </a:lnTo>
                <a:lnTo>
                  <a:pt x="275844" y="19812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2937395" y="5965697"/>
            <a:ext cx="22860" cy="538480"/>
          </a:xfrm>
          <a:custGeom>
            <a:avLst/>
            <a:gdLst/>
            <a:ahLst/>
            <a:cxnLst/>
            <a:rect l="l" t="t" r="r" b="b"/>
            <a:pathLst>
              <a:path w="22860" h="538479">
                <a:moveTo>
                  <a:pt x="22860" y="0"/>
                </a:moveTo>
                <a:lnTo>
                  <a:pt x="11430" y="9144"/>
                </a:lnTo>
                <a:lnTo>
                  <a:pt x="0" y="180594"/>
                </a:lnTo>
                <a:lnTo>
                  <a:pt x="11430" y="199644"/>
                </a:lnTo>
                <a:lnTo>
                  <a:pt x="12192" y="537972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2929775" y="5966459"/>
            <a:ext cx="21590" cy="538480"/>
          </a:xfrm>
          <a:custGeom>
            <a:avLst/>
            <a:gdLst/>
            <a:ahLst/>
            <a:cxnLst/>
            <a:rect l="l" t="t" r="r" b="b"/>
            <a:pathLst>
              <a:path w="21589" h="538479">
                <a:moveTo>
                  <a:pt x="21336" y="0"/>
                </a:moveTo>
                <a:lnTo>
                  <a:pt x="11430" y="9144"/>
                </a:lnTo>
                <a:lnTo>
                  <a:pt x="0" y="180594"/>
                </a:lnTo>
                <a:lnTo>
                  <a:pt x="11430" y="199644"/>
                </a:lnTo>
                <a:lnTo>
                  <a:pt x="12192" y="537972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2921393" y="5965697"/>
            <a:ext cx="22860" cy="539115"/>
          </a:xfrm>
          <a:custGeom>
            <a:avLst/>
            <a:gdLst/>
            <a:ahLst/>
            <a:cxnLst/>
            <a:rect l="l" t="t" r="r" b="b"/>
            <a:pathLst>
              <a:path w="22860" h="539115">
                <a:moveTo>
                  <a:pt x="22860" y="0"/>
                </a:moveTo>
                <a:lnTo>
                  <a:pt x="12192" y="9144"/>
                </a:lnTo>
                <a:lnTo>
                  <a:pt x="0" y="179070"/>
                </a:lnTo>
                <a:lnTo>
                  <a:pt x="12954" y="198882"/>
                </a:lnTo>
                <a:lnTo>
                  <a:pt x="12954" y="538734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2914535" y="5966459"/>
            <a:ext cx="21590" cy="536575"/>
          </a:xfrm>
          <a:custGeom>
            <a:avLst/>
            <a:gdLst/>
            <a:ahLst/>
            <a:cxnLst/>
            <a:rect l="l" t="t" r="r" b="b"/>
            <a:pathLst>
              <a:path w="21589" h="536575">
                <a:moveTo>
                  <a:pt x="21336" y="0"/>
                </a:moveTo>
                <a:lnTo>
                  <a:pt x="10668" y="7620"/>
                </a:lnTo>
                <a:lnTo>
                  <a:pt x="0" y="179070"/>
                </a:lnTo>
                <a:lnTo>
                  <a:pt x="11430" y="198882"/>
                </a:lnTo>
                <a:lnTo>
                  <a:pt x="12192" y="536448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2906153" y="5965697"/>
            <a:ext cx="22225" cy="536575"/>
          </a:xfrm>
          <a:custGeom>
            <a:avLst/>
            <a:gdLst/>
            <a:ahLst/>
            <a:cxnLst/>
            <a:rect l="l" t="t" r="r" b="b"/>
            <a:pathLst>
              <a:path w="22225" h="536575">
                <a:moveTo>
                  <a:pt x="22098" y="0"/>
                </a:moveTo>
                <a:lnTo>
                  <a:pt x="11430" y="9906"/>
                </a:lnTo>
                <a:lnTo>
                  <a:pt x="0" y="179070"/>
                </a:lnTo>
                <a:lnTo>
                  <a:pt x="12192" y="198120"/>
                </a:lnTo>
                <a:lnTo>
                  <a:pt x="12192" y="536448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2898533" y="5966459"/>
            <a:ext cx="20955" cy="536575"/>
          </a:xfrm>
          <a:custGeom>
            <a:avLst/>
            <a:gdLst/>
            <a:ahLst/>
            <a:cxnLst/>
            <a:rect l="l" t="t" r="r" b="b"/>
            <a:pathLst>
              <a:path w="20955" h="536575">
                <a:moveTo>
                  <a:pt x="20574" y="0"/>
                </a:moveTo>
                <a:lnTo>
                  <a:pt x="11430" y="9144"/>
                </a:lnTo>
                <a:lnTo>
                  <a:pt x="0" y="178308"/>
                </a:lnTo>
                <a:lnTo>
                  <a:pt x="11430" y="198120"/>
                </a:lnTo>
                <a:lnTo>
                  <a:pt x="12192" y="536448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2890913" y="5966459"/>
            <a:ext cx="20955" cy="538480"/>
          </a:xfrm>
          <a:custGeom>
            <a:avLst/>
            <a:gdLst/>
            <a:ahLst/>
            <a:cxnLst/>
            <a:rect l="l" t="t" r="r" b="b"/>
            <a:pathLst>
              <a:path w="20955" h="538479">
                <a:moveTo>
                  <a:pt x="20574" y="0"/>
                </a:moveTo>
                <a:lnTo>
                  <a:pt x="11430" y="9144"/>
                </a:lnTo>
                <a:lnTo>
                  <a:pt x="0" y="176784"/>
                </a:lnTo>
                <a:lnTo>
                  <a:pt x="12192" y="198120"/>
                </a:lnTo>
                <a:lnTo>
                  <a:pt x="12192" y="537972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2883293" y="5966459"/>
            <a:ext cx="20955" cy="535305"/>
          </a:xfrm>
          <a:custGeom>
            <a:avLst/>
            <a:gdLst/>
            <a:ahLst/>
            <a:cxnLst/>
            <a:rect l="l" t="t" r="r" b="b"/>
            <a:pathLst>
              <a:path w="20955" h="535304">
                <a:moveTo>
                  <a:pt x="20574" y="0"/>
                </a:moveTo>
                <a:lnTo>
                  <a:pt x="11430" y="9144"/>
                </a:lnTo>
                <a:lnTo>
                  <a:pt x="0" y="177546"/>
                </a:lnTo>
                <a:lnTo>
                  <a:pt x="11430" y="196596"/>
                </a:lnTo>
                <a:lnTo>
                  <a:pt x="12192" y="534924"/>
                </a:lnTo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2720225" y="6313932"/>
            <a:ext cx="165100" cy="1270"/>
          </a:xfrm>
          <a:custGeom>
            <a:avLst/>
            <a:gdLst/>
            <a:ahLst/>
            <a:cxnLst/>
            <a:rect l="l" t="t" r="r" b="b"/>
            <a:pathLst>
              <a:path w="165100" h="1270">
                <a:moveTo>
                  <a:pt x="0" y="762"/>
                </a:moveTo>
                <a:lnTo>
                  <a:pt x="164592" y="762"/>
                </a:lnTo>
                <a:lnTo>
                  <a:pt x="164592" y="0"/>
                </a:lnTo>
                <a:lnTo>
                  <a:pt x="0" y="0"/>
                </a:lnTo>
                <a:lnTo>
                  <a:pt x="0" y="762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2720225" y="6419088"/>
            <a:ext cx="165100" cy="56515"/>
          </a:xfrm>
          <a:custGeom>
            <a:avLst/>
            <a:gdLst/>
            <a:ahLst/>
            <a:cxnLst/>
            <a:rect l="l" t="t" r="r" b="b"/>
            <a:pathLst>
              <a:path w="165100" h="56514">
                <a:moveTo>
                  <a:pt x="0" y="56387"/>
                </a:moveTo>
                <a:lnTo>
                  <a:pt x="164592" y="56387"/>
                </a:lnTo>
                <a:lnTo>
                  <a:pt x="164592" y="0"/>
                </a:lnTo>
                <a:lnTo>
                  <a:pt x="0" y="0"/>
                </a:lnTo>
                <a:lnTo>
                  <a:pt x="0" y="56387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2720225" y="6209538"/>
            <a:ext cx="165100" cy="266065"/>
          </a:xfrm>
          <a:custGeom>
            <a:avLst/>
            <a:gdLst/>
            <a:ahLst/>
            <a:cxnLst/>
            <a:rect l="l" t="t" r="r" b="b"/>
            <a:pathLst>
              <a:path w="165100" h="266064">
                <a:moveTo>
                  <a:pt x="0" y="265938"/>
                </a:moveTo>
                <a:lnTo>
                  <a:pt x="0" y="0"/>
                </a:lnTo>
                <a:lnTo>
                  <a:pt x="164592" y="0"/>
                </a:lnTo>
                <a:lnTo>
                  <a:pt x="164592" y="265938"/>
                </a:lnTo>
                <a:lnTo>
                  <a:pt x="0" y="265938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2718288" y="6207601"/>
            <a:ext cx="168465" cy="21342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2899295" y="6000750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38100" y="0"/>
                </a:moveTo>
                <a:lnTo>
                  <a:pt x="3048" y="0"/>
                </a:lnTo>
                <a:lnTo>
                  <a:pt x="0" y="41148"/>
                </a:lnTo>
                <a:lnTo>
                  <a:pt x="35814" y="41148"/>
                </a:lnTo>
                <a:lnTo>
                  <a:pt x="3810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899295" y="6000750"/>
            <a:ext cx="38100" cy="41275"/>
          </a:xfrm>
          <a:custGeom>
            <a:avLst/>
            <a:gdLst/>
            <a:ahLst/>
            <a:cxnLst/>
            <a:rect l="l" t="t" r="r" b="b"/>
            <a:pathLst>
              <a:path w="38100" h="41275">
                <a:moveTo>
                  <a:pt x="3048" y="0"/>
                </a:moveTo>
                <a:lnTo>
                  <a:pt x="38100" y="0"/>
                </a:lnTo>
                <a:lnTo>
                  <a:pt x="35814" y="41148"/>
                </a:lnTo>
                <a:lnTo>
                  <a:pt x="0" y="41148"/>
                </a:lnTo>
                <a:lnTo>
                  <a:pt x="3048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893961" y="6070091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39624" y="0"/>
                </a:moveTo>
                <a:lnTo>
                  <a:pt x="3048" y="0"/>
                </a:lnTo>
                <a:lnTo>
                  <a:pt x="0" y="41148"/>
                </a:lnTo>
                <a:lnTo>
                  <a:pt x="36576" y="41148"/>
                </a:lnTo>
                <a:lnTo>
                  <a:pt x="39624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893961" y="6070091"/>
            <a:ext cx="40005" cy="41275"/>
          </a:xfrm>
          <a:custGeom>
            <a:avLst/>
            <a:gdLst/>
            <a:ahLst/>
            <a:cxnLst/>
            <a:rect l="l" t="t" r="r" b="b"/>
            <a:pathLst>
              <a:path w="40005" h="41275">
                <a:moveTo>
                  <a:pt x="3048" y="0"/>
                </a:moveTo>
                <a:lnTo>
                  <a:pt x="39624" y="0"/>
                </a:lnTo>
                <a:lnTo>
                  <a:pt x="36576" y="41148"/>
                </a:lnTo>
                <a:lnTo>
                  <a:pt x="0" y="41148"/>
                </a:lnTo>
                <a:lnTo>
                  <a:pt x="3048" y="0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2711081" y="6088379"/>
            <a:ext cx="165735" cy="0"/>
          </a:xfrm>
          <a:custGeom>
            <a:avLst/>
            <a:gdLst/>
            <a:ahLst/>
            <a:cxnLst/>
            <a:rect l="l" t="t" r="r" b="b"/>
            <a:pathLst>
              <a:path w="165735">
                <a:moveTo>
                  <a:pt x="0" y="0"/>
                </a:moveTo>
                <a:lnTo>
                  <a:pt x="165354" y="0"/>
                </a:lnTo>
              </a:path>
            </a:pathLst>
          </a:custGeom>
          <a:ln w="42672">
            <a:solidFill>
              <a:srgbClr val="5F5F5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2711081" y="6067044"/>
            <a:ext cx="165735" cy="43180"/>
          </a:xfrm>
          <a:custGeom>
            <a:avLst/>
            <a:gdLst/>
            <a:ahLst/>
            <a:cxnLst/>
            <a:rect l="l" t="t" r="r" b="b"/>
            <a:pathLst>
              <a:path w="165735" h="43179">
                <a:moveTo>
                  <a:pt x="0" y="42672"/>
                </a:moveTo>
                <a:lnTo>
                  <a:pt x="0" y="0"/>
                </a:lnTo>
                <a:lnTo>
                  <a:pt x="165354" y="0"/>
                </a:lnTo>
                <a:lnTo>
                  <a:pt x="165354" y="42672"/>
                </a:lnTo>
                <a:lnTo>
                  <a:pt x="0" y="42672"/>
                </a:lnTo>
                <a:close/>
              </a:path>
            </a:pathLst>
          </a:custGeom>
          <a:ln w="3873">
            <a:solidFill>
              <a:srgbClr val="7F7F7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2826143" y="6072378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0" y="0"/>
                </a:moveTo>
                <a:lnTo>
                  <a:pt x="0" y="13715"/>
                </a:lnTo>
                <a:lnTo>
                  <a:pt x="19812" y="13715"/>
                </a:lnTo>
                <a:lnTo>
                  <a:pt x="19812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826143" y="6090665"/>
            <a:ext cx="20320" cy="13970"/>
          </a:xfrm>
          <a:custGeom>
            <a:avLst/>
            <a:gdLst/>
            <a:ahLst/>
            <a:cxnLst/>
            <a:rect l="l" t="t" r="r" b="b"/>
            <a:pathLst>
              <a:path w="20319" h="13970">
                <a:moveTo>
                  <a:pt x="0" y="0"/>
                </a:moveTo>
                <a:lnTo>
                  <a:pt x="0" y="13715"/>
                </a:lnTo>
                <a:lnTo>
                  <a:pt x="19812" y="13715"/>
                </a:lnTo>
                <a:lnTo>
                  <a:pt x="19812" y="0"/>
                </a:lnTo>
                <a:lnTo>
                  <a:pt x="0" y="0"/>
                </a:lnTo>
                <a:close/>
              </a:path>
            </a:pathLst>
          </a:custGeom>
          <a:solidFill>
            <a:srgbClr val="C0C0C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2785757" y="6081521"/>
            <a:ext cx="20320" cy="13335"/>
          </a:xfrm>
          <a:custGeom>
            <a:avLst/>
            <a:gdLst/>
            <a:ahLst/>
            <a:cxnLst/>
            <a:rect l="l" t="t" r="r" b="b"/>
            <a:pathLst>
              <a:path w="20319" h="13335">
                <a:moveTo>
                  <a:pt x="0" y="0"/>
                </a:moveTo>
                <a:lnTo>
                  <a:pt x="0" y="12953"/>
                </a:lnTo>
                <a:lnTo>
                  <a:pt x="19812" y="12953"/>
                </a:lnTo>
                <a:lnTo>
                  <a:pt x="19812" y="0"/>
                </a:lnTo>
                <a:lnTo>
                  <a:pt x="0" y="0"/>
                </a:lnTo>
                <a:close/>
              </a:path>
            </a:pathLst>
          </a:custGeom>
          <a:solidFill>
            <a:srgbClr val="008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2927489" y="6493002"/>
            <a:ext cx="17780" cy="140970"/>
          </a:xfrm>
          <a:custGeom>
            <a:avLst/>
            <a:gdLst/>
            <a:ahLst/>
            <a:cxnLst/>
            <a:rect l="l" t="t" r="r" b="b"/>
            <a:pathLst>
              <a:path w="17780" h="140970">
                <a:moveTo>
                  <a:pt x="0" y="140970"/>
                </a:moveTo>
                <a:lnTo>
                  <a:pt x="17525" y="140970"/>
                </a:lnTo>
                <a:lnTo>
                  <a:pt x="17525" y="0"/>
                </a:lnTo>
                <a:lnTo>
                  <a:pt x="0" y="0"/>
                </a:lnTo>
                <a:lnTo>
                  <a:pt x="0" y="140970"/>
                </a:lnTo>
                <a:close/>
              </a:path>
            </a:pathLst>
          </a:custGeom>
          <a:solidFill>
            <a:srgbClr val="114FF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2922727" y="6487477"/>
            <a:ext cx="27305" cy="151765"/>
          </a:xfrm>
          <a:custGeom>
            <a:avLst/>
            <a:gdLst/>
            <a:ahLst/>
            <a:cxnLst/>
            <a:rect l="l" t="t" r="r" b="b"/>
            <a:pathLst>
              <a:path w="27305" h="151765">
                <a:moveTo>
                  <a:pt x="0" y="151257"/>
                </a:moveTo>
                <a:lnTo>
                  <a:pt x="27050" y="151257"/>
                </a:lnTo>
                <a:lnTo>
                  <a:pt x="27050" y="0"/>
                </a:lnTo>
                <a:lnTo>
                  <a:pt x="0" y="0"/>
                </a:lnTo>
                <a:lnTo>
                  <a:pt x="0" y="151257"/>
                </a:lnTo>
                <a:close/>
              </a:path>
            </a:pathLst>
          </a:custGeom>
          <a:solidFill>
            <a:srgbClr val="CC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 txBox="1"/>
          <p:nvPr/>
        </p:nvSpPr>
        <p:spPr>
          <a:xfrm>
            <a:off x="7913503" y="3558794"/>
            <a:ext cx="6362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采买员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74" name="object 274"/>
          <p:cNvSpPr txBox="1"/>
          <p:nvPr/>
        </p:nvSpPr>
        <p:spPr>
          <a:xfrm>
            <a:off x="7719957" y="5117841"/>
            <a:ext cx="1042035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借还管理员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6679062" y="5343432"/>
            <a:ext cx="2249805" cy="847725"/>
          </a:xfrm>
          <a:prstGeom prst="rect">
            <a:avLst/>
          </a:prstGeom>
        </p:spPr>
        <p:txBody>
          <a:bodyPr vert="horz" wrap="square" lIns="0" tIns="361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85"/>
              </a:spcBef>
            </a:pP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读者管理程序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  <a:p>
            <a:pPr marL="1053465">
              <a:lnSpc>
                <a:spcPts val="2305"/>
              </a:lnSpc>
              <a:spcBef>
                <a:spcPts val="230"/>
              </a:spcBef>
            </a:pP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1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n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016635">
              <a:lnSpc>
                <a:spcPts val="1825"/>
              </a:lnSpc>
            </a:pPr>
            <a:r>
              <a:rPr sz="16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借书证管理员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76" name="object 276"/>
          <p:cNvSpPr/>
          <p:nvPr/>
        </p:nvSpPr>
        <p:spPr>
          <a:xfrm>
            <a:off x="6976757" y="4024121"/>
            <a:ext cx="718185" cy="449580"/>
          </a:xfrm>
          <a:custGeom>
            <a:avLst/>
            <a:gdLst/>
            <a:ahLst/>
            <a:cxnLst/>
            <a:rect l="l" t="t" r="r" b="b"/>
            <a:pathLst>
              <a:path w="718184" h="449579">
                <a:moveTo>
                  <a:pt x="0" y="0"/>
                </a:moveTo>
                <a:lnTo>
                  <a:pt x="0" y="449579"/>
                </a:lnTo>
                <a:lnTo>
                  <a:pt x="717803" y="449579"/>
                </a:lnTo>
                <a:lnTo>
                  <a:pt x="717803" y="0"/>
                </a:lnTo>
                <a:lnTo>
                  <a:pt x="0" y="0"/>
                </a:lnTo>
                <a:close/>
              </a:path>
            </a:pathLst>
          </a:custGeom>
          <a:solidFill>
            <a:srgbClr val="B76B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7011048" y="4042409"/>
            <a:ext cx="651510" cy="407670"/>
          </a:xfrm>
          <a:custGeom>
            <a:avLst/>
            <a:gdLst/>
            <a:ahLst/>
            <a:cxnLst/>
            <a:rect l="l" t="t" r="r" b="b"/>
            <a:pathLst>
              <a:path w="651509" h="407670">
                <a:moveTo>
                  <a:pt x="0" y="0"/>
                </a:moveTo>
                <a:lnTo>
                  <a:pt x="0" y="407670"/>
                </a:lnTo>
                <a:lnTo>
                  <a:pt x="651509" y="407670"/>
                </a:lnTo>
                <a:lnTo>
                  <a:pt x="651509" y="0"/>
                </a:lnTo>
                <a:lnTo>
                  <a:pt x="0" y="0"/>
                </a:lnTo>
                <a:close/>
              </a:path>
            </a:pathLst>
          </a:custGeom>
          <a:solidFill>
            <a:srgbClr val="FFE5B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7409574" y="4249673"/>
            <a:ext cx="212090" cy="90805"/>
          </a:xfrm>
          <a:custGeom>
            <a:avLst/>
            <a:gdLst/>
            <a:ahLst/>
            <a:cxnLst/>
            <a:rect l="l" t="t" r="r" b="b"/>
            <a:pathLst>
              <a:path w="212090" h="90804">
                <a:moveTo>
                  <a:pt x="211836" y="26669"/>
                </a:moveTo>
                <a:lnTo>
                  <a:pt x="0" y="0"/>
                </a:lnTo>
                <a:lnTo>
                  <a:pt x="108204" y="90677"/>
                </a:lnTo>
                <a:lnTo>
                  <a:pt x="127254" y="84581"/>
                </a:lnTo>
                <a:lnTo>
                  <a:pt x="169835" y="65770"/>
                </a:lnTo>
                <a:lnTo>
                  <a:pt x="204978" y="36575"/>
                </a:lnTo>
                <a:lnTo>
                  <a:pt x="211836" y="26669"/>
                </a:lnTo>
                <a:close/>
              </a:path>
            </a:pathLst>
          </a:custGeom>
          <a:solidFill>
            <a:srgbClr val="6500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7319657" y="4179570"/>
            <a:ext cx="216535" cy="60960"/>
          </a:xfrm>
          <a:custGeom>
            <a:avLst/>
            <a:gdLst/>
            <a:ahLst/>
            <a:cxnLst/>
            <a:rect l="l" t="t" r="r" b="b"/>
            <a:pathLst>
              <a:path w="216534" h="60960">
                <a:moveTo>
                  <a:pt x="216012" y="30956"/>
                </a:moveTo>
                <a:lnTo>
                  <a:pt x="213841" y="21283"/>
                </a:lnTo>
                <a:lnTo>
                  <a:pt x="208788" y="8381"/>
                </a:lnTo>
                <a:lnTo>
                  <a:pt x="203454" y="0"/>
                </a:lnTo>
                <a:lnTo>
                  <a:pt x="0" y="34289"/>
                </a:lnTo>
                <a:lnTo>
                  <a:pt x="208788" y="60959"/>
                </a:lnTo>
                <a:lnTo>
                  <a:pt x="211836" y="54101"/>
                </a:lnTo>
                <a:lnTo>
                  <a:pt x="215333" y="40771"/>
                </a:lnTo>
                <a:lnTo>
                  <a:pt x="216012" y="30956"/>
                </a:lnTo>
                <a:close/>
              </a:path>
            </a:pathLst>
          </a:custGeom>
          <a:solidFill>
            <a:srgbClr val="FFBF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7319657" y="4113276"/>
            <a:ext cx="203835" cy="100965"/>
          </a:xfrm>
          <a:custGeom>
            <a:avLst/>
            <a:gdLst/>
            <a:ahLst/>
            <a:cxnLst/>
            <a:rect l="l" t="t" r="r" b="b"/>
            <a:pathLst>
              <a:path w="203834" h="100964">
                <a:moveTo>
                  <a:pt x="203454" y="66294"/>
                </a:moveTo>
                <a:lnTo>
                  <a:pt x="170105" y="36022"/>
                </a:lnTo>
                <a:lnTo>
                  <a:pt x="115163" y="12140"/>
                </a:lnTo>
                <a:lnTo>
                  <a:pt x="62483" y="0"/>
                </a:lnTo>
                <a:lnTo>
                  <a:pt x="0" y="100584"/>
                </a:lnTo>
                <a:lnTo>
                  <a:pt x="203454" y="66294"/>
                </a:lnTo>
                <a:close/>
              </a:path>
            </a:pathLst>
          </a:custGeom>
          <a:solidFill>
            <a:srgbClr val="19B2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7285367" y="4108780"/>
            <a:ext cx="97155" cy="105410"/>
          </a:xfrm>
          <a:custGeom>
            <a:avLst/>
            <a:gdLst/>
            <a:ahLst/>
            <a:cxnLst/>
            <a:rect l="l" t="t" r="r" b="b"/>
            <a:pathLst>
              <a:path w="97154" h="105410">
                <a:moveTo>
                  <a:pt x="96774" y="4495"/>
                </a:moveTo>
                <a:lnTo>
                  <a:pt x="88392" y="3733"/>
                </a:lnTo>
                <a:lnTo>
                  <a:pt x="69037" y="1003"/>
                </a:lnTo>
                <a:lnTo>
                  <a:pt x="48553" y="0"/>
                </a:lnTo>
                <a:lnTo>
                  <a:pt x="27986" y="101"/>
                </a:lnTo>
                <a:lnTo>
                  <a:pt x="8382" y="685"/>
                </a:lnTo>
                <a:lnTo>
                  <a:pt x="0" y="1447"/>
                </a:lnTo>
                <a:lnTo>
                  <a:pt x="34290" y="105079"/>
                </a:lnTo>
                <a:lnTo>
                  <a:pt x="96774" y="44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7100963" y="4110228"/>
            <a:ext cx="219075" cy="123189"/>
          </a:xfrm>
          <a:custGeom>
            <a:avLst/>
            <a:gdLst/>
            <a:ahLst/>
            <a:cxnLst/>
            <a:rect l="l" t="t" r="r" b="b"/>
            <a:pathLst>
              <a:path w="219075" h="123189">
                <a:moveTo>
                  <a:pt x="218694" y="103632"/>
                </a:moveTo>
                <a:lnTo>
                  <a:pt x="184404" y="0"/>
                </a:lnTo>
                <a:lnTo>
                  <a:pt x="147066" y="3810"/>
                </a:lnTo>
                <a:lnTo>
                  <a:pt x="112014" y="11430"/>
                </a:lnTo>
                <a:lnTo>
                  <a:pt x="52578" y="34290"/>
                </a:lnTo>
                <a:lnTo>
                  <a:pt x="12954" y="66294"/>
                </a:lnTo>
                <a:lnTo>
                  <a:pt x="0" y="103632"/>
                </a:lnTo>
                <a:lnTo>
                  <a:pt x="0" y="108966"/>
                </a:lnTo>
                <a:lnTo>
                  <a:pt x="1524" y="113538"/>
                </a:lnTo>
                <a:lnTo>
                  <a:pt x="1524" y="118872"/>
                </a:lnTo>
                <a:lnTo>
                  <a:pt x="3048" y="122682"/>
                </a:lnTo>
                <a:lnTo>
                  <a:pt x="218694" y="103632"/>
                </a:lnTo>
                <a:close/>
              </a:path>
            </a:pathLst>
          </a:custGeom>
          <a:solidFill>
            <a:srgbClr val="8500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7104011" y="4213859"/>
            <a:ext cx="215900" cy="97155"/>
          </a:xfrm>
          <a:custGeom>
            <a:avLst/>
            <a:gdLst/>
            <a:ahLst/>
            <a:cxnLst/>
            <a:rect l="l" t="t" r="r" b="b"/>
            <a:pathLst>
              <a:path w="215900" h="97154">
                <a:moveTo>
                  <a:pt x="215646" y="0"/>
                </a:moveTo>
                <a:lnTo>
                  <a:pt x="0" y="19050"/>
                </a:lnTo>
                <a:lnTo>
                  <a:pt x="6858" y="32004"/>
                </a:lnTo>
                <a:lnTo>
                  <a:pt x="26125" y="52476"/>
                </a:lnTo>
                <a:lnTo>
                  <a:pt x="51725" y="69584"/>
                </a:lnTo>
                <a:lnTo>
                  <a:pt x="79847" y="82762"/>
                </a:lnTo>
                <a:lnTo>
                  <a:pt x="106680" y="91440"/>
                </a:lnTo>
                <a:lnTo>
                  <a:pt x="132588" y="96774"/>
                </a:lnTo>
                <a:lnTo>
                  <a:pt x="215646" y="0"/>
                </a:lnTo>
                <a:close/>
              </a:path>
            </a:pathLst>
          </a:custGeom>
          <a:solidFill>
            <a:srgbClr val="1EEAEA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7236599" y="4213859"/>
            <a:ext cx="83185" cy="105410"/>
          </a:xfrm>
          <a:custGeom>
            <a:avLst/>
            <a:gdLst/>
            <a:ahLst/>
            <a:cxnLst/>
            <a:rect l="l" t="t" r="r" b="b"/>
            <a:pathLst>
              <a:path w="83184" h="105410">
                <a:moveTo>
                  <a:pt x="83057" y="105155"/>
                </a:moveTo>
                <a:lnTo>
                  <a:pt x="83057" y="0"/>
                </a:lnTo>
                <a:lnTo>
                  <a:pt x="0" y="96774"/>
                </a:lnTo>
                <a:lnTo>
                  <a:pt x="9905" y="98298"/>
                </a:lnTo>
                <a:lnTo>
                  <a:pt x="25769" y="101407"/>
                </a:lnTo>
                <a:lnTo>
                  <a:pt x="40352" y="103008"/>
                </a:lnTo>
                <a:lnTo>
                  <a:pt x="54952" y="103968"/>
                </a:lnTo>
                <a:lnTo>
                  <a:pt x="70865" y="105155"/>
                </a:lnTo>
                <a:lnTo>
                  <a:pt x="83057" y="105155"/>
                </a:lnTo>
                <a:close/>
              </a:path>
            </a:pathLst>
          </a:custGeom>
          <a:solidFill>
            <a:srgbClr val="004CB2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7319657" y="4213859"/>
            <a:ext cx="106680" cy="105410"/>
          </a:xfrm>
          <a:custGeom>
            <a:avLst/>
            <a:gdLst/>
            <a:ahLst/>
            <a:cxnLst/>
            <a:rect l="l" t="t" r="r" b="b"/>
            <a:pathLst>
              <a:path w="106679" h="105410">
                <a:moveTo>
                  <a:pt x="106680" y="92201"/>
                </a:moveTo>
                <a:lnTo>
                  <a:pt x="0" y="0"/>
                </a:lnTo>
                <a:lnTo>
                  <a:pt x="0" y="105155"/>
                </a:lnTo>
                <a:lnTo>
                  <a:pt x="15240" y="105155"/>
                </a:lnTo>
                <a:lnTo>
                  <a:pt x="55473" y="101241"/>
                </a:lnTo>
                <a:lnTo>
                  <a:pt x="95250" y="94488"/>
                </a:lnTo>
                <a:lnTo>
                  <a:pt x="106680" y="92201"/>
                </a:lnTo>
                <a:close/>
              </a:path>
            </a:pathLst>
          </a:custGeom>
          <a:solidFill>
            <a:srgbClr val="FF4C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7263269" y="4392548"/>
            <a:ext cx="144780" cy="0"/>
          </a:xfrm>
          <a:custGeom>
            <a:avLst/>
            <a:gdLst/>
            <a:ahLst/>
            <a:cxnLst/>
            <a:rect l="l" t="t" r="r" b="b"/>
            <a:pathLst>
              <a:path w="144779">
                <a:moveTo>
                  <a:pt x="0" y="0"/>
                </a:moveTo>
                <a:lnTo>
                  <a:pt x="144779" y="0"/>
                </a:lnTo>
              </a:path>
            </a:pathLst>
          </a:custGeom>
          <a:ln w="9905">
            <a:solidFill>
              <a:srgbClr val="3E3E3E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 txBox="1"/>
          <p:nvPr/>
        </p:nvSpPr>
        <p:spPr>
          <a:xfrm>
            <a:off x="6672205" y="3763772"/>
            <a:ext cx="1650364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图书编目管理程序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88" name="object 288"/>
          <p:cNvSpPr txBox="1"/>
          <p:nvPr/>
        </p:nvSpPr>
        <p:spPr>
          <a:xfrm>
            <a:off x="7021715" y="4065523"/>
            <a:ext cx="16713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95"/>
              </a:spcBef>
              <a:tabLst>
                <a:tab pos="589280" algn="l"/>
              </a:tabLst>
            </a:pPr>
            <a:r>
              <a:rPr sz="3000" b="1" u="heavy" spc="-7" baseline="26000" dirty="0">
                <a:uFill>
                  <a:solidFill>
                    <a:srgbClr val="3E3E3E"/>
                  </a:solidFill>
                </a:uFill>
                <a:latin typeface="Arial" panose="020B0604020202020204"/>
                <a:cs typeface="Arial" panose="020B0604020202020204"/>
              </a:rPr>
              <a:t> </a:t>
            </a:r>
            <a:r>
              <a:rPr sz="3000" b="1" u="heavy" spc="-7" baseline="26000" dirty="0">
                <a:uFill>
                  <a:solidFill>
                    <a:srgbClr val="3E3E3E"/>
                  </a:solidFill>
                </a:uFill>
                <a:latin typeface="Arial" panose="020B0604020202020204"/>
                <a:cs typeface="Arial" panose="020B0604020202020204"/>
              </a:rPr>
              <a:t>	</a:t>
            </a:r>
            <a:r>
              <a:rPr sz="3000" b="1" spc="-7" baseline="26000" dirty="0">
                <a:latin typeface="Arial" panose="020B0604020202020204"/>
                <a:cs typeface="Arial" panose="020B0604020202020204"/>
              </a:rPr>
              <a:t> </a:t>
            </a:r>
            <a:r>
              <a:rPr sz="3000" b="1" spc="-382" baseline="260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r>
              <a:rPr sz="2000" b="1" spc="-5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2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89" name="object 289"/>
          <p:cNvSpPr/>
          <p:nvPr/>
        </p:nvSpPr>
        <p:spPr>
          <a:xfrm>
            <a:off x="8720939" y="3823715"/>
            <a:ext cx="633874" cy="726843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 txBox="1"/>
          <p:nvPr/>
        </p:nvSpPr>
        <p:spPr>
          <a:xfrm>
            <a:off x="7926457" y="4320794"/>
            <a:ext cx="6362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编目员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91" name="object 291"/>
          <p:cNvSpPr txBox="1"/>
          <p:nvPr/>
        </p:nvSpPr>
        <p:spPr>
          <a:xfrm>
            <a:off x="1011555" y="1365250"/>
            <a:ext cx="6707505" cy="13576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数据库系统(工作环境)：图书管理数据库系统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4300">
              <a:latin typeface="Times New Roman" panose="02020603050405020304"/>
              <a:cs typeface="Times New Roman" panose="02020603050405020304"/>
            </a:endParaRPr>
          </a:p>
          <a:p>
            <a:pPr marR="1292225" algn="r">
              <a:lnSpc>
                <a:spcPct val="100000"/>
              </a:lnSpc>
            </a:pP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2" name="object 292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221361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什么是数据库系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3" name="object 293"/>
          <p:cNvSpPr txBox="1"/>
          <p:nvPr/>
        </p:nvSpPr>
        <p:spPr>
          <a:xfrm>
            <a:off x="1017270" y="787400"/>
            <a:ext cx="438467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数据库系统构成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—</a:t>
            </a:r>
            <a:r>
              <a:rPr lang="zh-CN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以图书管理</a:t>
            </a:r>
            <a:r>
              <a:rPr lang="zh-CN"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为例</a:t>
            </a:r>
            <a:endParaRPr lang="zh-CN" sz="2000" b="1" spc="-5" dirty="0">
              <a:solidFill>
                <a:srgbClr val="FFFFFF"/>
              </a:solidFill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221361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什么是数据库系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7403" y="787390"/>
            <a:ext cx="4046854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实例化和概念化理解数据库系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统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238635" y="4284726"/>
            <a:ext cx="4343399" cy="25908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234063" y="4280153"/>
            <a:ext cx="4352925" cy="2600325"/>
          </a:xfrm>
          <a:custGeom>
            <a:avLst/>
            <a:gdLst/>
            <a:ahLst/>
            <a:cxnLst/>
            <a:rect l="l" t="t" r="r" b="b"/>
            <a:pathLst>
              <a:path w="4352925" h="2600325">
                <a:moveTo>
                  <a:pt x="0" y="2599944"/>
                </a:moveTo>
                <a:lnTo>
                  <a:pt x="0" y="0"/>
                </a:lnTo>
                <a:lnTo>
                  <a:pt x="4352544" y="0"/>
                </a:lnTo>
                <a:lnTo>
                  <a:pt x="4352544" y="2599944"/>
                </a:lnTo>
                <a:lnTo>
                  <a:pt x="0" y="259994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122311" y="2001773"/>
            <a:ext cx="4046982" cy="260527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117739" y="1997201"/>
            <a:ext cx="4056379" cy="2614930"/>
          </a:xfrm>
          <a:custGeom>
            <a:avLst/>
            <a:gdLst/>
            <a:ahLst/>
            <a:cxnLst/>
            <a:rect l="l" t="t" r="r" b="b"/>
            <a:pathLst>
              <a:path w="4056379" h="2614929">
                <a:moveTo>
                  <a:pt x="0" y="2614422"/>
                </a:moveTo>
                <a:lnTo>
                  <a:pt x="0" y="0"/>
                </a:lnTo>
                <a:lnTo>
                  <a:pt x="4056125" y="0"/>
                </a:lnTo>
                <a:lnTo>
                  <a:pt x="4056125" y="2614422"/>
                </a:lnTo>
                <a:lnTo>
                  <a:pt x="0" y="2614422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062361" y="1364996"/>
            <a:ext cx="41910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对比：实例化与抽象化</a:t>
            </a:r>
            <a:r>
              <a:rPr sz="2400" b="1" spc="-5" dirty="0">
                <a:latin typeface="Times New Roman" panose="02020603050405020304"/>
                <a:cs typeface="Times New Roman" panose="02020603050405020304"/>
              </a:rPr>
              <a:t>(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概念化</a:t>
            </a:r>
            <a:r>
              <a:rPr sz="2400" b="1" dirty="0">
                <a:latin typeface="Times New Roman" panose="02020603050405020304"/>
                <a:cs typeface="Times New Roman" panose="02020603050405020304"/>
              </a:rPr>
              <a:t>)</a:t>
            </a:r>
            <a:endParaRPr sz="2400">
              <a:latin typeface="Times New Roman" panose="02020603050405020304"/>
              <a:cs typeface="Times New Roman" panose="02020603050405020304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07671" y="3248279"/>
            <a:ext cx="487807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什么是数据库管理系</a:t>
            </a:r>
            <a:r>
              <a:rPr sz="3600" spc="-10" dirty="0">
                <a:solidFill>
                  <a:srgbClr val="000000"/>
                </a:solidFill>
                <a:latin typeface="黑体" panose="02010609060101010101" charset="-122"/>
                <a:cs typeface="黑体" panose="02010609060101010101" charset="-122"/>
              </a:rPr>
              <a:t>统</a:t>
            </a:r>
            <a:endParaRPr sz="36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74761" y="3349752"/>
            <a:ext cx="7560309" cy="6762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07950" rIns="0" bIns="0" rtlCol="0">
            <a:spAutoFit/>
          </a:bodyPr>
          <a:lstStyle/>
          <a:p>
            <a:pPr marL="230505">
              <a:lnSpc>
                <a:spcPct val="100000"/>
              </a:lnSpc>
              <a:spcBef>
                <a:spcPts val="850"/>
              </a:spcBef>
            </a:pPr>
            <a:r>
              <a:rPr sz="32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用户：数据库管理系统应具有什么功能?</a:t>
            </a:r>
            <a:endParaRPr sz="32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4542155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(1)</a:t>
            </a:r>
            <a:r>
              <a:rPr spc="-5" dirty="0"/>
              <a:t>从用户角度看数据库管理系统的功能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4839" y="4395215"/>
            <a:ext cx="9144000" cy="2521585"/>
          </a:xfrm>
          <a:custGeom>
            <a:avLst/>
            <a:gdLst/>
            <a:ahLst/>
            <a:cxnLst/>
            <a:rect l="l" t="t" r="r" b="b"/>
            <a:pathLst>
              <a:path w="9144000" h="2521584">
                <a:moveTo>
                  <a:pt x="0" y="0"/>
                </a:moveTo>
                <a:lnTo>
                  <a:pt x="0" y="2521458"/>
                </a:lnTo>
                <a:lnTo>
                  <a:pt x="9144000" y="252145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686191" y="5041772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>
                <a:moveTo>
                  <a:pt x="0" y="0"/>
                </a:moveTo>
                <a:lnTo>
                  <a:pt x="845819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686191" y="5066919"/>
            <a:ext cx="845819" cy="0"/>
          </a:xfrm>
          <a:custGeom>
            <a:avLst/>
            <a:gdLst/>
            <a:ahLst/>
            <a:cxnLst/>
            <a:rect l="l" t="t" r="r" b="b"/>
            <a:pathLst>
              <a:path w="845819">
                <a:moveTo>
                  <a:pt x="0" y="0"/>
                </a:moveTo>
                <a:lnTo>
                  <a:pt x="845819" y="0"/>
                </a:lnTo>
              </a:path>
            </a:pathLst>
          </a:custGeom>
          <a:ln w="12953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046350" y="1255768"/>
            <a:ext cx="8281670" cy="1988820"/>
          </a:xfrm>
          <a:prstGeom prst="rect">
            <a:avLst/>
          </a:prstGeom>
        </p:spPr>
        <p:txBody>
          <a:bodyPr vert="horz" wrap="square" lIns="0" tIns="33020" rIns="0" bIns="0" rtlCol="0">
            <a:spAutoFit/>
          </a:bodyPr>
          <a:lstStyle/>
          <a:p>
            <a:pPr marL="12700" marR="5080">
              <a:lnSpc>
                <a:spcPct val="127000"/>
              </a:lnSpc>
              <a:spcBef>
                <a:spcPts val="260"/>
              </a:spcBef>
              <a:buSzPct val="96000"/>
              <a:buFont typeface="Wingdings" panose="05000000000000000000"/>
              <a:buChar char=""/>
              <a:tabLst>
                <a:tab pos="25527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数据库定义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000" b="1" spc="-7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定义数据库</a:t>
            </a:r>
            <a:r>
              <a:rPr sz="2000" b="1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中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的名称、标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题</a:t>
            </a:r>
            <a:r>
              <a:rPr sz="2000" b="1" spc="-2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内含的属性名称及对该 属性的值的要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求</a:t>
            </a:r>
            <a:r>
              <a:rPr sz="2000" b="1" spc="-1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等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36600" lvl="1" indent="-267335">
              <a:lnSpc>
                <a:spcPct val="100000"/>
              </a:lnSpc>
              <a:spcBef>
                <a:spcPts val="660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提供一套</a:t>
            </a:r>
            <a:r>
              <a:rPr sz="1800" b="1" u="sng" spc="-10" dirty="0">
                <a:solidFill>
                  <a:srgbClr val="FF0065"/>
                </a:solidFill>
                <a:uFill>
                  <a:solidFill>
                    <a:srgbClr val="FF0065"/>
                  </a:solidFill>
                </a:uFill>
                <a:latin typeface="新宋体" panose="02010609030101010101" charset="-122"/>
                <a:cs typeface="新宋体" panose="02010609030101010101" charset="-122"/>
              </a:rPr>
              <a:t>数据定义语</a:t>
            </a:r>
            <a:r>
              <a:rPr sz="1800" b="1" u="sng" spc="-5" dirty="0">
                <a:solidFill>
                  <a:srgbClr val="FF0065"/>
                </a:solidFill>
                <a:uFill>
                  <a:solidFill>
                    <a:srgbClr val="FF0065"/>
                  </a:solidFill>
                </a:uFill>
                <a:latin typeface="新宋体" panose="02010609030101010101" charset="-122"/>
                <a:cs typeface="新宋体" panose="02010609030101010101" charset="-122"/>
              </a:rPr>
              <a:t>言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(DDL:Data</a:t>
            </a:r>
            <a:r>
              <a:rPr sz="18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Definition 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Language)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给用户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  <a:p>
            <a:pPr marL="736600" lvl="1" indent="-267335">
              <a:lnSpc>
                <a:spcPct val="100000"/>
              </a:lnSpc>
              <a:spcBef>
                <a:spcPts val="655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用户使</a:t>
            </a:r>
            <a:r>
              <a:rPr sz="18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用</a:t>
            </a:r>
            <a:r>
              <a:rPr sz="18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DDL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描述其所要建立表的格式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  <a:p>
            <a:pPr marL="736600" lvl="1" indent="-267335">
              <a:lnSpc>
                <a:spcPct val="100000"/>
              </a:lnSpc>
              <a:spcBef>
                <a:spcPts val="655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依照用户的定义，创建数据库及其中</a:t>
            </a:r>
            <a:r>
              <a:rPr sz="18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的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Table</a:t>
            </a:r>
            <a:endParaRPr sz="18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259215" y="4871465"/>
            <a:ext cx="4238244" cy="4953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27579" y="4833365"/>
            <a:ext cx="0" cy="571500"/>
          </a:xfrm>
          <a:custGeom>
            <a:avLst/>
            <a:gdLst/>
            <a:ahLst/>
            <a:cxnLst/>
            <a:rect l="l" t="t" r="r" b="b"/>
            <a:pathLst>
              <a:path h="571500">
                <a:moveTo>
                  <a:pt x="0" y="0"/>
                </a:moveTo>
                <a:lnTo>
                  <a:pt x="0" y="571500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33929" y="4839842"/>
            <a:ext cx="4288790" cy="0"/>
          </a:xfrm>
          <a:custGeom>
            <a:avLst/>
            <a:gdLst/>
            <a:ahLst/>
            <a:cxnLst/>
            <a:rect l="l" t="t" r="r" b="b"/>
            <a:pathLst>
              <a:path w="4288790">
                <a:moveTo>
                  <a:pt x="0" y="0"/>
                </a:moveTo>
                <a:lnTo>
                  <a:pt x="428879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529069" y="4833365"/>
            <a:ext cx="0" cy="571500"/>
          </a:xfrm>
          <a:custGeom>
            <a:avLst/>
            <a:gdLst/>
            <a:ahLst/>
            <a:cxnLst/>
            <a:rect l="l" t="t" r="r" b="b"/>
            <a:pathLst>
              <a:path h="571500">
                <a:moveTo>
                  <a:pt x="0" y="0"/>
                </a:moveTo>
                <a:lnTo>
                  <a:pt x="0" y="571500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2234069" y="5398389"/>
            <a:ext cx="4288790" cy="0"/>
          </a:xfrm>
          <a:custGeom>
            <a:avLst/>
            <a:gdLst/>
            <a:ahLst/>
            <a:cxnLst/>
            <a:rect l="l" t="t" r="r" b="b"/>
            <a:pathLst>
              <a:path w="4288790">
                <a:moveTo>
                  <a:pt x="0" y="0"/>
                </a:moveTo>
                <a:lnTo>
                  <a:pt x="4288535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52979" y="4858511"/>
            <a:ext cx="0" cy="521334"/>
          </a:xfrm>
          <a:custGeom>
            <a:avLst/>
            <a:gdLst/>
            <a:ahLst/>
            <a:cxnLst/>
            <a:rect l="l" t="t" r="r" b="b"/>
            <a:pathLst>
              <a:path h="521335">
                <a:moveTo>
                  <a:pt x="0" y="0"/>
                </a:moveTo>
                <a:lnTo>
                  <a:pt x="0" y="521208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259329" y="4864989"/>
            <a:ext cx="4237990" cy="0"/>
          </a:xfrm>
          <a:custGeom>
            <a:avLst/>
            <a:gdLst/>
            <a:ahLst/>
            <a:cxnLst/>
            <a:rect l="l" t="t" r="r" b="b"/>
            <a:pathLst>
              <a:path w="4237990">
                <a:moveTo>
                  <a:pt x="0" y="0"/>
                </a:moveTo>
                <a:lnTo>
                  <a:pt x="423799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503669" y="4858511"/>
            <a:ext cx="0" cy="521334"/>
          </a:xfrm>
          <a:custGeom>
            <a:avLst/>
            <a:gdLst/>
            <a:ahLst/>
            <a:cxnLst/>
            <a:rect l="l" t="t" r="r" b="b"/>
            <a:pathLst>
              <a:path h="521335">
                <a:moveTo>
                  <a:pt x="0" y="0"/>
                </a:moveTo>
                <a:lnTo>
                  <a:pt x="0" y="521208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259215" y="5373242"/>
            <a:ext cx="4238625" cy="0"/>
          </a:xfrm>
          <a:custGeom>
            <a:avLst/>
            <a:gdLst/>
            <a:ahLst/>
            <a:cxnLst/>
            <a:rect l="l" t="t" r="r" b="b"/>
            <a:pathLst>
              <a:path w="4238625">
                <a:moveTo>
                  <a:pt x="0" y="0"/>
                </a:moveTo>
                <a:lnTo>
                  <a:pt x="4238244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8998724" y="4814696"/>
            <a:ext cx="768506" cy="7692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9079109" y="5662676"/>
            <a:ext cx="734060" cy="620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345"/>
              </a:lnSpc>
              <a:spcBef>
                <a:spcPts val="95"/>
              </a:spcBef>
            </a:pPr>
            <a:r>
              <a:rPr sz="2000" b="1" spc="-5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用户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>
              <a:lnSpc>
                <a:spcPts val="2345"/>
              </a:lnSpc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2262263" y="5467350"/>
            <a:ext cx="4248150" cy="13655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7247261" y="5952997"/>
            <a:ext cx="7620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6086741" y="4530090"/>
            <a:ext cx="3027680" cy="1329055"/>
          </a:xfrm>
          <a:custGeom>
            <a:avLst/>
            <a:gdLst/>
            <a:ahLst/>
            <a:cxnLst/>
            <a:rect l="l" t="t" r="r" b="b"/>
            <a:pathLst>
              <a:path w="3027679" h="1329054">
                <a:moveTo>
                  <a:pt x="377951" y="996696"/>
                </a:moveTo>
                <a:lnTo>
                  <a:pt x="377951" y="332232"/>
                </a:lnTo>
                <a:lnTo>
                  <a:pt x="0" y="664464"/>
                </a:lnTo>
                <a:lnTo>
                  <a:pt x="377951" y="996696"/>
                </a:lnTo>
                <a:close/>
              </a:path>
              <a:path w="3027679" h="1329054">
                <a:moveTo>
                  <a:pt x="756665" y="830580"/>
                </a:moveTo>
                <a:lnTo>
                  <a:pt x="756665" y="498348"/>
                </a:lnTo>
                <a:lnTo>
                  <a:pt x="377951" y="498348"/>
                </a:lnTo>
                <a:lnTo>
                  <a:pt x="377951" y="830580"/>
                </a:lnTo>
                <a:lnTo>
                  <a:pt x="756665" y="830580"/>
                </a:lnTo>
                <a:close/>
              </a:path>
              <a:path w="3027679" h="1329054">
                <a:moveTo>
                  <a:pt x="2269997" y="1328927"/>
                </a:moveTo>
                <a:lnTo>
                  <a:pt x="2269997" y="0"/>
                </a:lnTo>
                <a:lnTo>
                  <a:pt x="756665" y="0"/>
                </a:lnTo>
                <a:lnTo>
                  <a:pt x="756665" y="1328928"/>
                </a:lnTo>
                <a:lnTo>
                  <a:pt x="2269997" y="1328927"/>
                </a:lnTo>
                <a:close/>
              </a:path>
              <a:path w="3027679" h="1329054">
                <a:moveTo>
                  <a:pt x="2648711" y="830579"/>
                </a:moveTo>
                <a:lnTo>
                  <a:pt x="2648711" y="498347"/>
                </a:lnTo>
                <a:lnTo>
                  <a:pt x="2269997" y="498347"/>
                </a:lnTo>
                <a:lnTo>
                  <a:pt x="2269997" y="830579"/>
                </a:lnTo>
                <a:lnTo>
                  <a:pt x="2648711" y="830579"/>
                </a:lnTo>
                <a:close/>
              </a:path>
              <a:path w="3027679" h="1329054">
                <a:moveTo>
                  <a:pt x="3027426" y="664463"/>
                </a:moveTo>
                <a:lnTo>
                  <a:pt x="2648711" y="332231"/>
                </a:lnTo>
                <a:lnTo>
                  <a:pt x="2648711" y="996695"/>
                </a:lnTo>
                <a:lnTo>
                  <a:pt x="3027426" y="66446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086741" y="4530090"/>
            <a:ext cx="3027680" cy="1329055"/>
          </a:xfrm>
          <a:custGeom>
            <a:avLst/>
            <a:gdLst/>
            <a:ahLst/>
            <a:cxnLst/>
            <a:rect l="l" t="t" r="r" b="b"/>
            <a:pathLst>
              <a:path w="3027679" h="1329054">
                <a:moveTo>
                  <a:pt x="756665" y="0"/>
                </a:moveTo>
                <a:lnTo>
                  <a:pt x="756665" y="498348"/>
                </a:lnTo>
                <a:lnTo>
                  <a:pt x="377951" y="498348"/>
                </a:lnTo>
                <a:lnTo>
                  <a:pt x="377951" y="332232"/>
                </a:lnTo>
                <a:lnTo>
                  <a:pt x="0" y="664464"/>
                </a:lnTo>
                <a:lnTo>
                  <a:pt x="377951" y="996696"/>
                </a:lnTo>
                <a:lnTo>
                  <a:pt x="377951" y="830580"/>
                </a:lnTo>
                <a:lnTo>
                  <a:pt x="756665" y="830580"/>
                </a:lnTo>
                <a:lnTo>
                  <a:pt x="756665" y="1328928"/>
                </a:lnTo>
                <a:lnTo>
                  <a:pt x="2269997" y="1328927"/>
                </a:lnTo>
                <a:lnTo>
                  <a:pt x="2269997" y="830579"/>
                </a:lnTo>
                <a:lnTo>
                  <a:pt x="2648711" y="830579"/>
                </a:lnTo>
                <a:lnTo>
                  <a:pt x="2648711" y="996695"/>
                </a:lnTo>
                <a:lnTo>
                  <a:pt x="3027426" y="664463"/>
                </a:lnTo>
                <a:lnTo>
                  <a:pt x="2648711" y="332231"/>
                </a:lnTo>
                <a:lnTo>
                  <a:pt x="2648711" y="498347"/>
                </a:lnTo>
                <a:lnTo>
                  <a:pt x="2269997" y="498347"/>
                </a:lnTo>
                <a:lnTo>
                  <a:pt x="2269997" y="0"/>
                </a:lnTo>
                <a:lnTo>
                  <a:pt x="756665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6873881" y="4937252"/>
            <a:ext cx="1663064" cy="524510"/>
          </a:xfrm>
          <a:prstGeom prst="rect">
            <a:avLst/>
          </a:prstGeom>
        </p:spPr>
        <p:txBody>
          <a:bodyPr vert="horz" wrap="square" lIns="0" tIns="1905" rIns="0" bIns="0" rtlCol="0">
            <a:spAutoFit/>
          </a:bodyPr>
          <a:lstStyle/>
          <a:p>
            <a:pPr marR="5080">
              <a:lnSpc>
                <a:spcPct val="104000"/>
              </a:lnSpc>
              <a:spcBef>
                <a:spcPts val="15"/>
              </a:spcBef>
            </a:pPr>
            <a:r>
              <a:rPr sz="1600" b="1" dirty="0">
                <a:latin typeface="Arial" panose="020B0604020202020204"/>
                <a:cs typeface="Arial" panose="020B0604020202020204"/>
              </a:rPr>
              <a:t>1.</a:t>
            </a:r>
            <a:r>
              <a:rPr sz="1600" b="1" spc="-8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执行定义操作，  创建数据库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1006487" y="5413247"/>
            <a:ext cx="1289685" cy="1506855"/>
          </a:xfrm>
          <a:custGeom>
            <a:avLst/>
            <a:gdLst/>
            <a:ahLst/>
            <a:cxnLst/>
            <a:rect l="l" t="t" r="r" b="b"/>
            <a:pathLst>
              <a:path w="1289685" h="1506854">
                <a:moveTo>
                  <a:pt x="1289304" y="1318260"/>
                </a:moveTo>
                <a:lnTo>
                  <a:pt x="1289303" y="188213"/>
                </a:lnTo>
                <a:lnTo>
                  <a:pt x="1274427" y="147703"/>
                </a:lnTo>
                <a:lnTo>
                  <a:pt x="1231898" y="110287"/>
                </a:lnTo>
                <a:lnTo>
                  <a:pt x="1164872" y="76864"/>
                </a:lnTo>
                <a:lnTo>
                  <a:pt x="1123158" y="61931"/>
                </a:lnTo>
                <a:lnTo>
                  <a:pt x="1076502" y="48334"/>
                </a:lnTo>
                <a:lnTo>
                  <a:pt x="1025298" y="36185"/>
                </a:lnTo>
                <a:lnTo>
                  <a:pt x="969941" y="25597"/>
                </a:lnTo>
                <a:lnTo>
                  <a:pt x="910825" y="16682"/>
                </a:lnTo>
                <a:lnTo>
                  <a:pt x="848343" y="9552"/>
                </a:lnTo>
                <a:lnTo>
                  <a:pt x="782891" y="4320"/>
                </a:lnTo>
                <a:lnTo>
                  <a:pt x="714863" y="1098"/>
                </a:lnTo>
                <a:lnTo>
                  <a:pt x="644651" y="0"/>
                </a:lnTo>
                <a:lnTo>
                  <a:pt x="574440" y="1098"/>
                </a:lnTo>
                <a:lnTo>
                  <a:pt x="506412" y="4320"/>
                </a:lnTo>
                <a:lnTo>
                  <a:pt x="440960" y="9552"/>
                </a:lnTo>
                <a:lnTo>
                  <a:pt x="378478" y="16682"/>
                </a:lnTo>
                <a:lnTo>
                  <a:pt x="319362" y="25597"/>
                </a:lnTo>
                <a:lnTo>
                  <a:pt x="264005" y="36185"/>
                </a:lnTo>
                <a:lnTo>
                  <a:pt x="212801" y="48334"/>
                </a:lnTo>
                <a:lnTo>
                  <a:pt x="166145" y="61931"/>
                </a:lnTo>
                <a:lnTo>
                  <a:pt x="124431" y="76864"/>
                </a:lnTo>
                <a:lnTo>
                  <a:pt x="88053" y="93020"/>
                </a:lnTo>
                <a:lnTo>
                  <a:pt x="32881" y="128552"/>
                </a:lnTo>
                <a:lnTo>
                  <a:pt x="3784" y="167628"/>
                </a:lnTo>
                <a:lnTo>
                  <a:pt x="0" y="188214"/>
                </a:lnTo>
                <a:lnTo>
                  <a:pt x="0" y="1318260"/>
                </a:lnTo>
                <a:lnTo>
                  <a:pt x="14876" y="1358541"/>
                </a:lnTo>
                <a:lnTo>
                  <a:pt x="57405" y="1395858"/>
                </a:lnTo>
                <a:lnTo>
                  <a:pt x="124431" y="1429280"/>
                </a:lnTo>
                <a:lnTo>
                  <a:pt x="166145" y="1444238"/>
                </a:lnTo>
                <a:lnTo>
                  <a:pt x="212801" y="1457873"/>
                </a:lnTo>
                <a:lnTo>
                  <a:pt x="264005" y="1470068"/>
                </a:lnTo>
                <a:lnTo>
                  <a:pt x="319362" y="1480707"/>
                </a:lnTo>
                <a:lnTo>
                  <a:pt x="378478" y="1489672"/>
                </a:lnTo>
                <a:lnTo>
                  <a:pt x="440960" y="1496848"/>
                </a:lnTo>
                <a:lnTo>
                  <a:pt x="506412" y="1502118"/>
                </a:lnTo>
                <a:lnTo>
                  <a:pt x="574440" y="1505365"/>
                </a:lnTo>
                <a:lnTo>
                  <a:pt x="644652" y="1506474"/>
                </a:lnTo>
                <a:lnTo>
                  <a:pt x="714863" y="1505365"/>
                </a:lnTo>
                <a:lnTo>
                  <a:pt x="782891" y="1502118"/>
                </a:lnTo>
                <a:lnTo>
                  <a:pt x="848343" y="1496848"/>
                </a:lnTo>
                <a:lnTo>
                  <a:pt x="910825" y="1489672"/>
                </a:lnTo>
                <a:lnTo>
                  <a:pt x="969941" y="1480707"/>
                </a:lnTo>
                <a:lnTo>
                  <a:pt x="1025298" y="1470068"/>
                </a:lnTo>
                <a:lnTo>
                  <a:pt x="1076502" y="1457873"/>
                </a:lnTo>
                <a:lnTo>
                  <a:pt x="1123158" y="1444238"/>
                </a:lnTo>
                <a:lnTo>
                  <a:pt x="1164872" y="1429280"/>
                </a:lnTo>
                <a:lnTo>
                  <a:pt x="1201250" y="1413114"/>
                </a:lnTo>
                <a:lnTo>
                  <a:pt x="1256422" y="1377628"/>
                </a:lnTo>
                <a:lnTo>
                  <a:pt x="1285519" y="1338712"/>
                </a:lnTo>
                <a:lnTo>
                  <a:pt x="1289304" y="131826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1006487" y="5413247"/>
            <a:ext cx="1289685" cy="376555"/>
          </a:xfrm>
          <a:custGeom>
            <a:avLst/>
            <a:gdLst/>
            <a:ahLst/>
            <a:cxnLst/>
            <a:rect l="l" t="t" r="r" b="b"/>
            <a:pathLst>
              <a:path w="1289685" h="376554">
                <a:moveTo>
                  <a:pt x="1289304" y="188213"/>
                </a:moveTo>
                <a:lnTo>
                  <a:pt x="1274427" y="147703"/>
                </a:lnTo>
                <a:lnTo>
                  <a:pt x="1231898" y="110287"/>
                </a:lnTo>
                <a:lnTo>
                  <a:pt x="1164872" y="76864"/>
                </a:lnTo>
                <a:lnTo>
                  <a:pt x="1123158" y="61931"/>
                </a:lnTo>
                <a:lnTo>
                  <a:pt x="1076502" y="48334"/>
                </a:lnTo>
                <a:lnTo>
                  <a:pt x="1025298" y="36185"/>
                </a:lnTo>
                <a:lnTo>
                  <a:pt x="969941" y="25597"/>
                </a:lnTo>
                <a:lnTo>
                  <a:pt x="910825" y="16682"/>
                </a:lnTo>
                <a:lnTo>
                  <a:pt x="848343" y="9552"/>
                </a:lnTo>
                <a:lnTo>
                  <a:pt x="782891" y="4320"/>
                </a:lnTo>
                <a:lnTo>
                  <a:pt x="714863" y="1098"/>
                </a:lnTo>
                <a:lnTo>
                  <a:pt x="644652" y="0"/>
                </a:lnTo>
                <a:lnTo>
                  <a:pt x="574440" y="1098"/>
                </a:lnTo>
                <a:lnTo>
                  <a:pt x="506412" y="4320"/>
                </a:lnTo>
                <a:lnTo>
                  <a:pt x="440960" y="9552"/>
                </a:lnTo>
                <a:lnTo>
                  <a:pt x="378478" y="16682"/>
                </a:lnTo>
                <a:lnTo>
                  <a:pt x="319362" y="25597"/>
                </a:lnTo>
                <a:lnTo>
                  <a:pt x="264005" y="36185"/>
                </a:lnTo>
                <a:lnTo>
                  <a:pt x="212801" y="48334"/>
                </a:lnTo>
                <a:lnTo>
                  <a:pt x="166145" y="61931"/>
                </a:lnTo>
                <a:lnTo>
                  <a:pt x="124431" y="76864"/>
                </a:lnTo>
                <a:lnTo>
                  <a:pt x="88053" y="93020"/>
                </a:lnTo>
                <a:lnTo>
                  <a:pt x="32881" y="128552"/>
                </a:lnTo>
                <a:lnTo>
                  <a:pt x="3784" y="167628"/>
                </a:lnTo>
                <a:lnTo>
                  <a:pt x="0" y="188213"/>
                </a:lnTo>
                <a:lnTo>
                  <a:pt x="3784" y="208666"/>
                </a:lnTo>
                <a:lnTo>
                  <a:pt x="32881" y="247582"/>
                </a:lnTo>
                <a:lnTo>
                  <a:pt x="88053" y="283068"/>
                </a:lnTo>
                <a:lnTo>
                  <a:pt x="124431" y="299234"/>
                </a:lnTo>
                <a:lnTo>
                  <a:pt x="166145" y="314192"/>
                </a:lnTo>
                <a:lnTo>
                  <a:pt x="212801" y="327827"/>
                </a:lnTo>
                <a:lnTo>
                  <a:pt x="264005" y="340022"/>
                </a:lnTo>
                <a:lnTo>
                  <a:pt x="319362" y="350661"/>
                </a:lnTo>
                <a:lnTo>
                  <a:pt x="378478" y="359626"/>
                </a:lnTo>
                <a:lnTo>
                  <a:pt x="440960" y="366802"/>
                </a:lnTo>
                <a:lnTo>
                  <a:pt x="506412" y="372072"/>
                </a:lnTo>
                <a:lnTo>
                  <a:pt x="574440" y="375319"/>
                </a:lnTo>
                <a:lnTo>
                  <a:pt x="644652" y="376427"/>
                </a:lnTo>
                <a:lnTo>
                  <a:pt x="714863" y="375319"/>
                </a:lnTo>
                <a:lnTo>
                  <a:pt x="782891" y="372072"/>
                </a:lnTo>
                <a:lnTo>
                  <a:pt x="848343" y="366802"/>
                </a:lnTo>
                <a:lnTo>
                  <a:pt x="910825" y="359626"/>
                </a:lnTo>
                <a:lnTo>
                  <a:pt x="969941" y="350661"/>
                </a:lnTo>
                <a:lnTo>
                  <a:pt x="1025298" y="340022"/>
                </a:lnTo>
                <a:lnTo>
                  <a:pt x="1076502" y="327827"/>
                </a:lnTo>
                <a:lnTo>
                  <a:pt x="1123158" y="314192"/>
                </a:lnTo>
                <a:lnTo>
                  <a:pt x="1164872" y="299234"/>
                </a:lnTo>
                <a:lnTo>
                  <a:pt x="1201250" y="283068"/>
                </a:lnTo>
                <a:lnTo>
                  <a:pt x="1256422" y="247582"/>
                </a:lnTo>
                <a:lnTo>
                  <a:pt x="1285519" y="208666"/>
                </a:lnTo>
                <a:lnTo>
                  <a:pt x="1289304" y="188213"/>
                </a:lnTo>
                <a:close/>
              </a:path>
            </a:pathLst>
          </a:custGeom>
          <a:solidFill>
            <a:srgbClr val="D6D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06487" y="5413247"/>
            <a:ext cx="1289685" cy="1506855"/>
          </a:xfrm>
          <a:custGeom>
            <a:avLst/>
            <a:gdLst/>
            <a:ahLst/>
            <a:cxnLst/>
            <a:rect l="l" t="t" r="r" b="b"/>
            <a:pathLst>
              <a:path w="1289685" h="1506854">
                <a:moveTo>
                  <a:pt x="644651" y="0"/>
                </a:moveTo>
                <a:lnTo>
                  <a:pt x="574440" y="1098"/>
                </a:lnTo>
                <a:lnTo>
                  <a:pt x="506412" y="4320"/>
                </a:lnTo>
                <a:lnTo>
                  <a:pt x="440960" y="9552"/>
                </a:lnTo>
                <a:lnTo>
                  <a:pt x="378478" y="16682"/>
                </a:lnTo>
                <a:lnTo>
                  <a:pt x="319362" y="25597"/>
                </a:lnTo>
                <a:lnTo>
                  <a:pt x="264005" y="36185"/>
                </a:lnTo>
                <a:lnTo>
                  <a:pt x="212801" y="48334"/>
                </a:lnTo>
                <a:lnTo>
                  <a:pt x="166145" y="61931"/>
                </a:lnTo>
                <a:lnTo>
                  <a:pt x="124431" y="76864"/>
                </a:lnTo>
                <a:lnTo>
                  <a:pt x="88053" y="93020"/>
                </a:lnTo>
                <a:lnTo>
                  <a:pt x="32881" y="128552"/>
                </a:lnTo>
                <a:lnTo>
                  <a:pt x="3784" y="167628"/>
                </a:lnTo>
                <a:lnTo>
                  <a:pt x="0" y="188214"/>
                </a:lnTo>
                <a:lnTo>
                  <a:pt x="0" y="1318260"/>
                </a:lnTo>
                <a:lnTo>
                  <a:pt x="14876" y="1358541"/>
                </a:lnTo>
                <a:lnTo>
                  <a:pt x="57405" y="1395858"/>
                </a:lnTo>
                <a:lnTo>
                  <a:pt x="124431" y="1429280"/>
                </a:lnTo>
                <a:lnTo>
                  <a:pt x="166145" y="1444238"/>
                </a:lnTo>
                <a:lnTo>
                  <a:pt x="212801" y="1457873"/>
                </a:lnTo>
                <a:lnTo>
                  <a:pt x="264005" y="1470068"/>
                </a:lnTo>
                <a:lnTo>
                  <a:pt x="319362" y="1480707"/>
                </a:lnTo>
                <a:lnTo>
                  <a:pt x="378478" y="1489672"/>
                </a:lnTo>
                <a:lnTo>
                  <a:pt x="440960" y="1496848"/>
                </a:lnTo>
                <a:lnTo>
                  <a:pt x="506412" y="1502118"/>
                </a:lnTo>
                <a:lnTo>
                  <a:pt x="574440" y="1505365"/>
                </a:lnTo>
                <a:lnTo>
                  <a:pt x="644652" y="1506474"/>
                </a:lnTo>
                <a:lnTo>
                  <a:pt x="714863" y="1505365"/>
                </a:lnTo>
                <a:lnTo>
                  <a:pt x="782891" y="1502118"/>
                </a:lnTo>
                <a:lnTo>
                  <a:pt x="848343" y="1496848"/>
                </a:lnTo>
                <a:lnTo>
                  <a:pt x="910825" y="1489672"/>
                </a:lnTo>
                <a:lnTo>
                  <a:pt x="969941" y="1480707"/>
                </a:lnTo>
                <a:lnTo>
                  <a:pt x="1025298" y="1470068"/>
                </a:lnTo>
                <a:lnTo>
                  <a:pt x="1076502" y="1457873"/>
                </a:lnTo>
                <a:lnTo>
                  <a:pt x="1123158" y="1444238"/>
                </a:lnTo>
                <a:lnTo>
                  <a:pt x="1164872" y="1429280"/>
                </a:lnTo>
                <a:lnTo>
                  <a:pt x="1201250" y="1413114"/>
                </a:lnTo>
                <a:lnTo>
                  <a:pt x="1256422" y="1377628"/>
                </a:lnTo>
                <a:lnTo>
                  <a:pt x="1285519" y="1338712"/>
                </a:lnTo>
                <a:lnTo>
                  <a:pt x="1289304" y="1318260"/>
                </a:lnTo>
                <a:lnTo>
                  <a:pt x="1289303" y="188213"/>
                </a:lnTo>
                <a:lnTo>
                  <a:pt x="1274427" y="147703"/>
                </a:lnTo>
                <a:lnTo>
                  <a:pt x="1231898" y="110287"/>
                </a:lnTo>
                <a:lnTo>
                  <a:pt x="1164872" y="76864"/>
                </a:lnTo>
                <a:lnTo>
                  <a:pt x="1123158" y="61931"/>
                </a:lnTo>
                <a:lnTo>
                  <a:pt x="1076502" y="48334"/>
                </a:lnTo>
                <a:lnTo>
                  <a:pt x="1025298" y="36185"/>
                </a:lnTo>
                <a:lnTo>
                  <a:pt x="969941" y="25597"/>
                </a:lnTo>
                <a:lnTo>
                  <a:pt x="910825" y="16682"/>
                </a:lnTo>
                <a:lnTo>
                  <a:pt x="848343" y="9552"/>
                </a:lnTo>
                <a:lnTo>
                  <a:pt x="782891" y="4320"/>
                </a:lnTo>
                <a:lnTo>
                  <a:pt x="714863" y="1098"/>
                </a:lnTo>
                <a:lnTo>
                  <a:pt x="64465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006487" y="5601461"/>
            <a:ext cx="1289685" cy="188595"/>
          </a:xfrm>
          <a:custGeom>
            <a:avLst/>
            <a:gdLst/>
            <a:ahLst/>
            <a:cxnLst/>
            <a:rect l="l" t="t" r="r" b="b"/>
            <a:pathLst>
              <a:path w="1289685" h="188595">
                <a:moveTo>
                  <a:pt x="0" y="0"/>
                </a:moveTo>
                <a:lnTo>
                  <a:pt x="14876" y="40281"/>
                </a:lnTo>
                <a:lnTo>
                  <a:pt x="57405" y="77598"/>
                </a:lnTo>
                <a:lnTo>
                  <a:pt x="124431" y="111020"/>
                </a:lnTo>
                <a:lnTo>
                  <a:pt x="166145" y="125978"/>
                </a:lnTo>
                <a:lnTo>
                  <a:pt x="212801" y="139613"/>
                </a:lnTo>
                <a:lnTo>
                  <a:pt x="264005" y="151808"/>
                </a:lnTo>
                <a:lnTo>
                  <a:pt x="319362" y="162447"/>
                </a:lnTo>
                <a:lnTo>
                  <a:pt x="378478" y="171412"/>
                </a:lnTo>
                <a:lnTo>
                  <a:pt x="440960" y="178588"/>
                </a:lnTo>
                <a:lnTo>
                  <a:pt x="506412" y="183858"/>
                </a:lnTo>
                <a:lnTo>
                  <a:pt x="574440" y="187105"/>
                </a:lnTo>
                <a:lnTo>
                  <a:pt x="644652" y="188213"/>
                </a:lnTo>
                <a:lnTo>
                  <a:pt x="714863" y="187105"/>
                </a:lnTo>
                <a:lnTo>
                  <a:pt x="782891" y="183858"/>
                </a:lnTo>
                <a:lnTo>
                  <a:pt x="848343" y="178588"/>
                </a:lnTo>
                <a:lnTo>
                  <a:pt x="910825" y="171412"/>
                </a:lnTo>
                <a:lnTo>
                  <a:pt x="969941" y="162447"/>
                </a:lnTo>
                <a:lnTo>
                  <a:pt x="1025298" y="151808"/>
                </a:lnTo>
                <a:lnTo>
                  <a:pt x="1076502" y="139613"/>
                </a:lnTo>
                <a:lnTo>
                  <a:pt x="1123158" y="125978"/>
                </a:lnTo>
                <a:lnTo>
                  <a:pt x="1164872" y="111020"/>
                </a:lnTo>
                <a:lnTo>
                  <a:pt x="1201250" y="94854"/>
                </a:lnTo>
                <a:lnTo>
                  <a:pt x="1256422" y="59368"/>
                </a:lnTo>
                <a:lnTo>
                  <a:pt x="1285519" y="20452"/>
                </a:lnTo>
                <a:lnTo>
                  <a:pt x="128930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1024008" y="4864861"/>
            <a:ext cx="1166495" cy="910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ts val="1880"/>
              </a:lnSpc>
              <a:spcBef>
                <a:spcPts val="100"/>
              </a:spcBef>
            </a:pP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表名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  <a:p>
            <a:pPr>
              <a:lnSpc>
                <a:spcPts val="1880"/>
              </a:lnSpc>
            </a:pP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表标</a:t>
            </a:r>
            <a:r>
              <a:rPr sz="1600" b="1" dirty="0">
                <a:latin typeface="新宋体" panose="02010609030101010101" charset="-122"/>
                <a:cs typeface="新宋体" panose="02010609030101010101" charset="-122"/>
              </a:rPr>
              <a:t>题</a:t>
            </a:r>
            <a:r>
              <a:rPr sz="1600" b="1" spc="-10" dirty="0">
                <a:latin typeface="Arial" panose="020B0604020202020204"/>
                <a:cs typeface="Arial" panose="020B0604020202020204"/>
              </a:rPr>
              <a:t>(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格</a:t>
            </a:r>
            <a:r>
              <a:rPr sz="1600" b="1" dirty="0">
                <a:latin typeface="新宋体" panose="02010609030101010101" charset="-122"/>
                <a:cs typeface="新宋体" panose="02010609030101010101" charset="-122"/>
              </a:rPr>
              <a:t>式</a:t>
            </a:r>
            <a:r>
              <a:rPr sz="1600" b="1" dirty="0">
                <a:latin typeface="Arial" panose="020B0604020202020204"/>
                <a:cs typeface="Arial" panose="020B0604020202020204"/>
              </a:rPr>
              <a:t>)</a:t>
            </a:r>
            <a:endParaRPr sz="1600">
              <a:latin typeface="Arial" panose="020B0604020202020204"/>
              <a:cs typeface="Arial" panose="020B0604020202020204"/>
            </a:endParaRPr>
          </a:p>
          <a:p>
            <a:pPr marL="226695">
              <a:lnSpc>
                <a:spcPct val="100000"/>
              </a:lnSpc>
              <a:spcBef>
                <a:spcPts val="805"/>
              </a:spcBef>
            </a:pPr>
            <a:r>
              <a:rPr sz="2000" b="1" spc="-10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数据库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1017397" y="422401"/>
            <a:ext cx="272097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17397" y="787388"/>
            <a:ext cx="455485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从用户角度看数据库管理系统的功能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4839" y="4395215"/>
            <a:ext cx="9144000" cy="2521585"/>
          </a:xfrm>
          <a:custGeom>
            <a:avLst/>
            <a:gdLst/>
            <a:ahLst/>
            <a:cxnLst/>
            <a:rect l="l" t="t" r="r" b="b"/>
            <a:pathLst>
              <a:path w="9144000" h="2521584">
                <a:moveTo>
                  <a:pt x="0" y="0"/>
                </a:moveTo>
                <a:lnTo>
                  <a:pt x="0" y="2521458"/>
                </a:lnTo>
                <a:lnTo>
                  <a:pt x="9144000" y="252145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60739" y="5102352"/>
            <a:ext cx="4239005" cy="13426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2228850" y="5064252"/>
            <a:ext cx="0" cy="1419225"/>
          </a:xfrm>
          <a:custGeom>
            <a:avLst/>
            <a:gdLst/>
            <a:ahLst/>
            <a:cxnLst/>
            <a:rect l="l" t="t" r="r" b="b"/>
            <a:pathLst>
              <a:path h="1419225">
                <a:moveTo>
                  <a:pt x="0" y="0"/>
                </a:moveTo>
                <a:lnTo>
                  <a:pt x="0" y="1418844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2235200" y="5070728"/>
            <a:ext cx="4290060" cy="0"/>
          </a:xfrm>
          <a:custGeom>
            <a:avLst/>
            <a:gdLst/>
            <a:ahLst/>
            <a:cxnLst/>
            <a:rect l="l" t="t" r="r" b="b"/>
            <a:pathLst>
              <a:path w="4290059">
                <a:moveTo>
                  <a:pt x="0" y="0"/>
                </a:moveTo>
                <a:lnTo>
                  <a:pt x="4290060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531609" y="5064252"/>
            <a:ext cx="0" cy="1419225"/>
          </a:xfrm>
          <a:custGeom>
            <a:avLst/>
            <a:gdLst/>
            <a:ahLst/>
            <a:cxnLst/>
            <a:rect l="l" t="t" r="r" b="b"/>
            <a:pathLst>
              <a:path h="1419225">
                <a:moveTo>
                  <a:pt x="0" y="0"/>
                </a:moveTo>
                <a:lnTo>
                  <a:pt x="0" y="1418844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235593" y="6476619"/>
            <a:ext cx="4289425" cy="0"/>
          </a:xfrm>
          <a:custGeom>
            <a:avLst/>
            <a:gdLst/>
            <a:ahLst/>
            <a:cxnLst/>
            <a:rect l="l" t="t" r="r" b="b"/>
            <a:pathLst>
              <a:path w="4289425">
                <a:moveTo>
                  <a:pt x="0" y="0"/>
                </a:moveTo>
                <a:lnTo>
                  <a:pt x="4289297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2254250" y="5089397"/>
            <a:ext cx="0" cy="1369060"/>
          </a:xfrm>
          <a:custGeom>
            <a:avLst/>
            <a:gdLst/>
            <a:ahLst/>
            <a:cxnLst/>
            <a:rect l="l" t="t" r="r" b="b"/>
            <a:pathLst>
              <a:path h="1369060">
                <a:moveTo>
                  <a:pt x="0" y="0"/>
                </a:moveTo>
                <a:lnTo>
                  <a:pt x="0" y="1368552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260600" y="5095875"/>
            <a:ext cx="4239260" cy="0"/>
          </a:xfrm>
          <a:custGeom>
            <a:avLst/>
            <a:gdLst/>
            <a:ahLst/>
            <a:cxnLst/>
            <a:rect l="l" t="t" r="r" b="b"/>
            <a:pathLst>
              <a:path w="4239260">
                <a:moveTo>
                  <a:pt x="0" y="0"/>
                </a:moveTo>
                <a:lnTo>
                  <a:pt x="4239259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506209" y="5089397"/>
            <a:ext cx="0" cy="1369060"/>
          </a:xfrm>
          <a:custGeom>
            <a:avLst/>
            <a:gdLst/>
            <a:ahLst/>
            <a:cxnLst/>
            <a:rect l="l" t="t" r="r" b="b"/>
            <a:pathLst>
              <a:path h="1369060">
                <a:moveTo>
                  <a:pt x="0" y="0"/>
                </a:moveTo>
                <a:lnTo>
                  <a:pt x="0" y="1368552"/>
                </a:lnTo>
              </a:path>
            </a:pathLst>
          </a:custGeom>
          <a:ln w="12700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2260739" y="6451472"/>
            <a:ext cx="4239260" cy="0"/>
          </a:xfrm>
          <a:custGeom>
            <a:avLst/>
            <a:gdLst/>
            <a:ahLst/>
            <a:cxnLst/>
            <a:rect l="l" t="t" r="r" b="b"/>
            <a:pathLst>
              <a:path w="4239260">
                <a:moveTo>
                  <a:pt x="0" y="0"/>
                </a:moveTo>
                <a:lnTo>
                  <a:pt x="4239006" y="0"/>
                </a:lnTo>
              </a:path>
            </a:pathLst>
          </a:custGeom>
          <a:ln w="12954">
            <a:solidFill>
              <a:srgbClr val="CC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1043302" y="1256651"/>
            <a:ext cx="8230870" cy="2009775"/>
          </a:xfrm>
          <a:prstGeom prst="rect">
            <a:avLst/>
          </a:prstGeom>
        </p:spPr>
        <p:txBody>
          <a:bodyPr vert="horz" wrap="square" lIns="0" tIns="36830" rIns="0" bIns="0" rtlCol="0">
            <a:spAutoFit/>
          </a:bodyPr>
          <a:lstStyle/>
          <a:p>
            <a:pPr marL="12700" marR="38735">
              <a:lnSpc>
                <a:spcPct val="132000"/>
              </a:lnSpc>
              <a:spcBef>
                <a:spcPts val="290"/>
              </a:spcBef>
              <a:buSzPct val="96000"/>
              <a:buFont typeface="Wingdings" panose="05000000000000000000"/>
              <a:buChar char=""/>
              <a:tabLst>
                <a:tab pos="25527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数据库操纵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: 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向数据库</a:t>
            </a:r>
            <a:r>
              <a:rPr sz="2000" b="1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的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Table</a:t>
            </a:r>
            <a:r>
              <a:rPr sz="2000" b="1" spc="-1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中增加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/</a:t>
            </a:r>
            <a:r>
              <a:rPr sz="2000" b="1" spc="-1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删除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/</a:t>
            </a:r>
            <a:r>
              <a:rPr sz="2000" b="1" spc="-1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更新数据及对数据进行查 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询、检索、统计等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36600" lvl="1" indent="-267335">
              <a:lnSpc>
                <a:spcPct val="100000"/>
              </a:lnSpc>
              <a:spcBef>
                <a:spcPts val="510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提供一套</a:t>
            </a:r>
            <a:r>
              <a:rPr sz="1800" b="1" u="sng" spc="-10" dirty="0">
                <a:solidFill>
                  <a:srgbClr val="FF0065"/>
                </a:solidFill>
                <a:uFill>
                  <a:solidFill>
                    <a:srgbClr val="FF0065"/>
                  </a:solidFill>
                </a:uFill>
                <a:latin typeface="新宋体" panose="02010609030101010101" charset="-122"/>
                <a:cs typeface="新宋体" panose="02010609030101010101" charset="-122"/>
              </a:rPr>
              <a:t>数据操纵语</a:t>
            </a:r>
            <a:r>
              <a:rPr sz="1800" b="1" u="sng" spc="-5" dirty="0">
                <a:solidFill>
                  <a:srgbClr val="FF0065"/>
                </a:solidFill>
                <a:uFill>
                  <a:solidFill>
                    <a:srgbClr val="FF0065"/>
                  </a:solidFill>
                </a:uFill>
                <a:latin typeface="新宋体" panose="02010609030101010101" charset="-122"/>
                <a:cs typeface="新宋体" panose="02010609030101010101" charset="-122"/>
              </a:rPr>
              <a:t>言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(DML:Data</a:t>
            </a:r>
            <a:r>
              <a:rPr sz="1800" b="1" spc="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Manipulation</a:t>
            </a:r>
            <a:r>
              <a:rPr sz="1800" b="1" spc="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Language)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给用户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  <a:p>
            <a:pPr marL="736600" lvl="1" indent="-267335">
              <a:lnSpc>
                <a:spcPct val="100000"/>
              </a:lnSpc>
              <a:spcBef>
                <a:spcPts val="655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用户使</a:t>
            </a:r>
            <a:r>
              <a:rPr sz="18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用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DML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描述其所要进行的增、删、改、查等操作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  <a:p>
            <a:pPr marL="736600" lvl="1" indent="-267335">
              <a:lnSpc>
                <a:spcPct val="100000"/>
              </a:lnSpc>
              <a:spcBef>
                <a:spcPts val="655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依照用户的操作描述，实际执行这些操作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2259215" y="4528565"/>
            <a:ext cx="4238244" cy="4953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9049778" y="5436489"/>
            <a:ext cx="768506" cy="7692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9130163" y="6285228"/>
            <a:ext cx="734060" cy="620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345"/>
              </a:lnSpc>
              <a:spcBef>
                <a:spcPts val="95"/>
              </a:spcBef>
            </a:pPr>
            <a:r>
              <a:rPr sz="2000" b="1" spc="-5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用户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>
              <a:lnSpc>
                <a:spcPts val="2345"/>
              </a:lnSpc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297559" y="6575539"/>
            <a:ext cx="7620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137021" y="5152644"/>
            <a:ext cx="3027680" cy="1329055"/>
          </a:xfrm>
          <a:custGeom>
            <a:avLst/>
            <a:gdLst/>
            <a:ahLst/>
            <a:cxnLst/>
            <a:rect l="l" t="t" r="r" b="b"/>
            <a:pathLst>
              <a:path w="3027679" h="1329054">
                <a:moveTo>
                  <a:pt x="378713" y="996696"/>
                </a:moveTo>
                <a:lnTo>
                  <a:pt x="378713" y="332232"/>
                </a:lnTo>
                <a:lnTo>
                  <a:pt x="0" y="664464"/>
                </a:lnTo>
                <a:lnTo>
                  <a:pt x="378713" y="996696"/>
                </a:lnTo>
                <a:close/>
              </a:path>
              <a:path w="3027679" h="1329054">
                <a:moveTo>
                  <a:pt x="757427" y="830580"/>
                </a:moveTo>
                <a:lnTo>
                  <a:pt x="757427" y="498348"/>
                </a:lnTo>
                <a:lnTo>
                  <a:pt x="378713" y="498348"/>
                </a:lnTo>
                <a:lnTo>
                  <a:pt x="378713" y="830580"/>
                </a:lnTo>
                <a:lnTo>
                  <a:pt x="757427" y="830580"/>
                </a:lnTo>
                <a:close/>
              </a:path>
              <a:path w="3027679" h="1329054">
                <a:moveTo>
                  <a:pt x="2270760" y="1328927"/>
                </a:moveTo>
                <a:lnTo>
                  <a:pt x="2270760" y="0"/>
                </a:lnTo>
                <a:lnTo>
                  <a:pt x="757427" y="0"/>
                </a:lnTo>
                <a:lnTo>
                  <a:pt x="757427" y="1328928"/>
                </a:lnTo>
                <a:lnTo>
                  <a:pt x="2270760" y="1328927"/>
                </a:lnTo>
                <a:close/>
              </a:path>
              <a:path w="3027679" h="1329054">
                <a:moveTo>
                  <a:pt x="2649473" y="830579"/>
                </a:moveTo>
                <a:lnTo>
                  <a:pt x="2649473" y="498347"/>
                </a:lnTo>
                <a:lnTo>
                  <a:pt x="2270760" y="498347"/>
                </a:lnTo>
                <a:lnTo>
                  <a:pt x="2270760" y="830579"/>
                </a:lnTo>
                <a:lnTo>
                  <a:pt x="2649473" y="830579"/>
                </a:lnTo>
                <a:close/>
              </a:path>
              <a:path w="3027679" h="1329054">
                <a:moveTo>
                  <a:pt x="3027426" y="664463"/>
                </a:moveTo>
                <a:lnTo>
                  <a:pt x="2649473" y="332231"/>
                </a:lnTo>
                <a:lnTo>
                  <a:pt x="2649473" y="996695"/>
                </a:lnTo>
                <a:lnTo>
                  <a:pt x="3027426" y="66446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137021" y="5152644"/>
            <a:ext cx="3027680" cy="1329055"/>
          </a:xfrm>
          <a:custGeom>
            <a:avLst/>
            <a:gdLst/>
            <a:ahLst/>
            <a:cxnLst/>
            <a:rect l="l" t="t" r="r" b="b"/>
            <a:pathLst>
              <a:path w="3027679" h="1329054">
                <a:moveTo>
                  <a:pt x="757427" y="0"/>
                </a:moveTo>
                <a:lnTo>
                  <a:pt x="757427" y="498348"/>
                </a:lnTo>
                <a:lnTo>
                  <a:pt x="378713" y="498348"/>
                </a:lnTo>
                <a:lnTo>
                  <a:pt x="378713" y="332232"/>
                </a:lnTo>
                <a:lnTo>
                  <a:pt x="0" y="664464"/>
                </a:lnTo>
                <a:lnTo>
                  <a:pt x="378713" y="996696"/>
                </a:lnTo>
                <a:lnTo>
                  <a:pt x="378713" y="830580"/>
                </a:lnTo>
                <a:lnTo>
                  <a:pt x="757427" y="830580"/>
                </a:lnTo>
                <a:lnTo>
                  <a:pt x="757427" y="1328928"/>
                </a:lnTo>
                <a:lnTo>
                  <a:pt x="2270760" y="1328927"/>
                </a:lnTo>
                <a:lnTo>
                  <a:pt x="2270760" y="830579"/>
                </a:lnTo>
                <a:lnTo>
                  <a:pt x="2649473" y="830579"/>
                </a:lnTo>
                <a:lnTo>
                  <a:pt x="2649473" y="996695"/>
                </a:lnTo>
                <a:lnTo>
                  <a:pt x="3027426" y="664463"/>
                </a:lnTo>
                <a:lnTo>
                  <a:pt x="2649473" y="332231"/>
                </a:lnTo>
                <a:lnTo>
                  <a:pt x="2649473" y="498347"/>
                </a:lnTo>
                <a:lnTo>
                  <a:pt x="2270760" y="498347"/>
                </a:lnTo>
                <a:lnTo>
                  <a:pt x="2270760" y="0"/>
                </a:lnTo>
                <a:lnTo>
                  <a:pt x="757427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 txBox="1"/>
          <p:nvPr/>
        </p:nvSpPr>
        <p:spPr>
          <a:xfrm>
            <a:off x="7136009" y="5314441"/>
            <a:ext cx="1233170" cy="1014094"/>
          </a:xfrm>
          <a:prstGeom prst="rect">
            <a:avLst/>
          </a:prstGeom>
        </p:spPr>
        <p:txBody>
          <a:bodyPr vert="horz" wrap="square" lIns="0" tIns="8255" rIns="0" bIns="0" rtlCol="0">
            <a:spAutoFit/>
          </a:bodyPr>
          <a:lstStyle/>
          <a:p>
            <a:pPr marR="5080">
              <a:lnSpc>
                <a:spcPct val="102000"/>
              </a:lnSpc>
              <a:spcBef>
                <a:spcPts val="65"/>
              </a:spcBef>
            </a:pPr>
            <a:r>
              <a:rPr sz="1600" b="1" dirty="0">
                <a:latin typeface="Arial" panose="020B0604020202020204"/>
                <a:cs typeface="Arial" panose="020B0604020202020204"/>
              </a:rPr>
              <a:t>2.</a:t>
            </a:r>
            <a:r>
              <a:rPr sz="1600" b="1" spc="-2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对表的内 </a:t>
            </a: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容执行增加、 删除、更新、 </a:t>
            </a: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检索等操作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849515" y="4377690"/>
            <a:ext cx="1289685" cy="1507490"/>
          </a:xfrm>
          <a:custGeom>
            <a:avLst/>
            <a:gdLst/>
            <a:ahLst/>
            <a:cxnLst/>
            <a:rect l="l" t="t" r="r" b="b"/>
            <a:pathLst>
              <a:path w="1289685" h="1507489">
                <a:moveTo>
                  <a:pt x="1289304" y="1318260"/>
                </a:moveTo>
                <a:lnTo>
                  <a:pt x="1289303" y="188975"/>
                </a:lnTo>
                <a:lnTo>
                  <a:pt x="1274427" y="148428"/>
                </a:lnTo>
                <a:lnTo>
                  <a:pt x="1231898" y="110915"/>
                </a:lnTo>
                <a:lnTo>
                  <a:pt x="1164872" y="77358"/>
                </a:lnTo>
                <a:lnTo>
                  <a:pt x="1123158" y="62350"/>
                </a:lnTo>
                <a:lnTo>
                  <a:pt x="1076502" y="48677"/>
                </a:lnTo>
                <a:lnTo>
                  <a:pt x="1025298" y="36454"/>
                </a:lnTo>
                <a:lnTo>
                  <a:pt x="969941" y="25795"/>
                </a:lnTo>
                <a:lnTo>
                  <a:pt x="910825" y="16815"/>
                </a:lnTo>
                <a:lnTo>
                  <a:pt x="848343" y="9631"/>
                </a:lnTo>
                <a:lnTo>
                  <a:pt x="782891" y="4357"/>
                </a:lnTo>
                <a:lnTo>
                  <a:pt x="714863" y="1108"/>
                </a:lnTo>
                <a:lnTo>
                  <a:pt x="644651" y="0"/>
                </a:lnTo>
                <a:lnTo>
                  <a:pt x="574440" y="1108"/>
                </a:lnTo>
                <a:lnTo>
                  <a:pt x="506412" y="4357"/>
                </a:lnTo>
                <a:lnTo>
                  <a:pt x="440960" y="9631"/>
                </a:lnTo>
                <a:lnTo>
                  <a:pt x="378478" y="16815"/>
                </a:lnTo>
                <a:lnTo>
                  <a:pt x="319362" y="25795"/>
                </a:lnTo>
                <a:lnTo>
                  <a:pt x="264005" y="36454"/>
                </a:lnTo>
                <a:lnTo>
                  <a:pt x="212801" y="48677"/>
                </a:lnTo>
                <a:lnTo>
                  <a:pt x="166145" y="62350"/>
                </a:lnTo>
                <a:lnTo>
                  <a:pt x="124431" y="77358"/>
                </a:lnTo>
                <a:lnTo>
                  <a:pt x="88053" y="93584"/>
                </a:lnTo>
                <a:lnTo>
                  <a:pt x="32881" y="129235"/>
                </a:lnTo>
                <a:lnTo>
                  <a:pt x="3784" y="168380"/>
                </a:lnTo>
                <a:lnTo>
                  <a:pt x="0" y="188976"/>
                </a:lnTo>
                <a:lnTo>
                  <a:pt x="0" y="1318260"/>
                </a:lnTo>
                <a:lnTo>
                  <a:pt x="14876" y="1358807"/>
                </a:lnTo>
                <a:lnTo>
                  <a:pt x="57405" y="1396320"/>
                </a:lnTo>
                <a:lnTo>
                  <a:pt x="124431" y="1429877"/>
                </a:lnTo>
                <a:lnTo>
                  <a:pt x="166145" y="1444885"/>
                </a:lnTo>
                <a:lnTo>
                  <a:pt x="212801" y="1458558"/>
                </a:lnTo>
                <a:lnTo>
                  <a:pt x="264005" y="1470781"/>
                </a:lnTo>
                <a:lnTo>
                  <a:pt x="319362" y="1481440"/>
                </a:lnTo>
                <a:lnTo>
                  <a:pt x="378478" y="1490420"/>
                </a:lnTo>
                <a:lnTo>
                  <a:pt x="440960" y="1497604"/>
                </a:lnTo>
                <a:lnTo>
                  <a:pt x="506412" y="1502878"/>
                </a:lnTo>
                <a:lnTo>
                  <a:pt x="574440" y="1506127"/>
                </a:lnTo>
                <a:lnTo>
                  <a:pt x="644652" y="1507236"/>
                </a:lnTo>
                <a:lnTo>
                  <a:pt x="714863" y="1506127"/>
                </a:lnTo>
                <a:lnTo>
                  <a:pt x="782891" y="1502878"/>
                </a:lnTo>
                <a:lnTo>
                  <a:pt x="848343" y="1497604"/>
                </a:lnTo>
                <a:lnTo>
                  <a:pt x="910825" y="1490420"/>
                </a:lnTo>
                <a:lnTo>
                  <a:pt x="969941" y="1481440"/>
                </a:lnTo>
                <a:lnTo>
                  <a:pt x="1025298" y="1470781"/>
                </a:lnTo>
                <a:lnTo>
                  <a:pt x="1076502" y="1458558"/>
                </a:lnTo>
                <a:lnTo>
                  <a:pt x="1123158" y="1444885"/>
                </a:lnTo>
                <a:lnTo>
                  <a:pt x="1164872" y="1429877"/>
                </a:lnTo>
                <a:lnTo>
                  <a:pt x="1201250" y="1413651"/>
                </a:lnTo>
                <a:lnTo>
                  <a:pt x="1256422" y="1378000"/>
                </a:lnTo>
                <a:lnTo>
                  <a:pt x="1285519" y="1338855"/>
                </a:lnTo>
                <a:lnTo>
                  <a:pt x="1289304" y="131826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849515" y="4377690"/>
            <a:ext cx="1289685" cy="377190"/>
          </a:xfrm>
          <a:custGeom>
            <a:avLst/>
            <a:gdLst/>
            <a:ahLst/>
            <a:cxnLst/>
            <a:rect l="l" t="t" r="r" b="b"/>
            <a:pathLst>
              <a:path w="1289685" h="377189">
                <a:moveTo>
                  <a:pt x="1289304" y="188975"/>
                </a:moveTo>
                <a:lnTo>
                  <a:pt x="1274427" y="148428"/>
                </a:lnTo>
                <a:lnTo>
                  <a:pt x="1231898" y="110915"/>
                </a:lnTo>
                <a:lnTo>
                  <a:pt x="1164872" y="77358"/>
                </a:lnTo>
                <a:lnTo>
                  <a:pt x="1123158" y="62350"/>
                </a:lnTo>
                <a:lnTo>
                  <a:pt x="1076502" y="48677"/>
                </a:lnTo>
                <a:lnTo>
                  <a:pt x="1025298" y="36454"/>
                </a:lnTo>
                <a:lnTo>
                  <a:pt x="969941" y="25795"/>
                </a:lnTo>
                <a:lnTo>
                  <a:pt x="910825" y="16815"/>
                </a:lnTo>
                <a:lnTo>
                  <a:pt x="848343" y="9631"/>
                </a:lnTo>
                <a:lnTo>
                  <a:pt x="782891" y="4357"/>
                </a:lnTo>
                <a:lnTo>
                  <a:pt x="714863" y="1108"/>
                </a:lnTo>
                <a:lnTo>
                  <a:pt x="644652" y="0"/>
                </a:lnTo>
                <a:lnTo>
                  <a:pt x="574440" y="1108"/>
                </a:lnTo>
                <a:lnTo>
                  <a:pt x="506412" y="4357"/>
                </a:lnTo>
                <a:lnTo>
                  <a:pt x="440960" y="9631"/>
                </a:lnTo>
                <a:lnTo>
                  <a:pt x="378478" y="16815"/>
                </a:lnTo>
                <a:lnTo>
                  <a:pt x="319362" y="25795"/>
                </a:lnTo>
                <a:lnTo>
                  <a:pt x="264005" y="36454"/>
                </a:lnTo>
                <a:lnTo>
                  <a:pt x="212801" y="48677"/>
                </a:lnTo>
                <a:lnTo>
                  <a:pt x="166145" y="62350"/>
                </a:lnTo>
                <a:lnTo>
                  <a:pt x="124431" y="77358"/>
                </a:lnTo>
                <a:lnTo>
                  <a:pt x="88053" y="93584"/>
                </a:lnTo>
                <a:lnTo>
                  <a:pt x="32881" y="129235"/>
                </a:lnTo>
                <a:lnTo>
                  <a:pt x="3784" y="168380"/>
                </a:lnTo>
                <a:lnTo>
                  <a:pt x="0" y="188975"/>
                </a:lnTo>
                <a:lnTo>
                  <a:pt x="3784" y="209428"/>
                </a:lnTo>
                <a:lnTo>
                  <a:pt x="32881" y="248344"/>
                </a:lnTo>
                <a:lnTo>
                  <a:pt x="88053" y="283830"/>
                </a:lnTo>
                <a:lnTo>
                  <a:pt x="124431" y="299996"/>
                </a:lnTo>
                <a:lnTo>
                  <a:pt x="166145" y="314954"/>
                </a:lnTo>
                <a:lnTo>
                  <a:pt x="212801" y="328589"/>
                </a:lnTo>
                <a:lnTo>
                  <a:pt x="264005" y="340784"/>
                </a:lnTo>
                <a:lnTo>
                  <a:pt x="319362" y="351423"/>
                </a:lnTo>
                <a:lnTo>
                  <a:pt x="378478" y="360388"/>
                </a:lnTo>
                <a:lnTo>
                  <a:pt x="440960" y="367564"/>
                </a:lnTo>
                <a:lnTo>
                  <a:pt x="506412" y="372834"/>
                </a:lnTo>
                <a:lnTo>
                  <a:pt x="574440" y="376081"/>
                </a:lnTo>
                <a:lnTo>
                  <a:pt x="644652" y="377189"/>
                </a:lnTo>
                <a:lnTo>
                  <a:pt x="714863" y="376081"/>
                </a:lnTo>
                <a:lnTo>
                  <a:pt x="782891" y="372834"/>
                </a:lnTo>
                <a:lnTo>
                  <a:pt x="848343" y="367564"/>
                </a:lnTo>
                <a:lnTo>
                  <a:pt x="910825" y="360388"/>
                </a:lnTo>
                <a:lnTo>
                  <a:pt x="969941" y="351423"/>
                </a:lnTo>
                <a:lnTo>
                  <a:pt x="1025298" y="340784"/>
                </a:lnTo>
                <a:lnTo>
                  <a:pt x="1076502" y="328589"/>
                </a:lnTo>
                <a:lnTo>
                  <a:pt x="1123158" y="314954"/>
                </a:lnTo>
                <a:lnTo>
                  <a:pt x="1164872" y="299996"/>
                </a:lnTo>
                <a:lnTo>
                  <a:pt x="1201250" y="283830"/>
                </a:lnTo>
                <a:lnTo>
                  <a:pt x="1256422" y="248344"/>
                </a:lnTo>
                <a:lnTo>
                  <a:pt x="1285519" y="209428"/>
                </a:lnTo>
                <a:lnTo>
                  <a:pt x="1289304" y="188975"/>
                </a:lnTo>
                <a:close/>
              </a:path>
            </a:pathLst>
          </a:custGeom>
          <a:solidFill>
            <a:srgbClr val="D6D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49515" y="4377690"/>
            <a:ext cx="1289685" cy="1507490"/>
          </a:xfrm>
          <a:custGeom>
            <a:avLst/>
            <a:gdLst/>
            <a:ahLst/>
            <a:cxnLst/>
            <a:rect l="l" t="t" r="r" b="b"/>
            <a:pathLst>
              <a:path w="1289685" h="1507489">
                <a:moveTo>
                  <a:pt x="644651" y="0"/>
                </a:moveTo>
                <a:lnTo>
                  <a:pt x="574440" y="1108"/>
                </a:lnTo>
                <a:lnTo>
                  <a:pt x="506412" y="4357"/>
                </a:lnTo>
                <a:lnTo>
                  <a:pt x="440960" y="9631"/>
                </a:lnTo>
                <a:lnTo>
                  <a:pt x="378478" y="16815"/>
                </a:lnTo>
                <a:lnTo>
                  <a:pt x="319362" y="25795"/>
                </a:lnTo>
                <a:lnTo>
                  <a:pt x="264005" y="36454"/>
                </a:lnTo>
                <a:lnTo>
                  <a:pt x="212801" y="48677"/>
                </a:lnTo>
                <a:lnTo>
                  <a:pt x="166145" y="62350"/>
                </a:lnTo>
                <a:lnTo>
                  <a:pt x="124431" y="77358"/>
                </a:lnTo>
                <a:lnTo>
                  <a:pt x="88053" y="93584"/>
                </a:lnTo>
                <a:lnTo>
                  <a:pt x="32881" y="129235"/>
                </a:lnTo>
                <a:lnTo>
                  <a:pt x="3784" y="168380"/>
                </a:lnTo>
                <a:lnTo>
                  <a:pt x="0" y="188976"/>
                </a:lnTo>
                <a:lnTo>
                  <a:pt x="0" y="1318260"/>
                </a:lnTo>
                <a:lnTo>
                  <a:pt x="14876" y="1358807"/>
                </a:lnTo>
                <a:lnTo>
                  <a:pt x="57405" y="1396320"/>
                </a:lnTo>
                <a:lnTo>
                  <a:pt x="124431" y="1429877"/>
                </a:lnTo>
                <a:lnTo>
                  <a:pt x="166145" y="1444885"/>
                </a:lnTo>
                <a:lnTo>
                  <a:pt x="212801" y="1458558"/>
                </a:lnTo>
                <a:lnTo>
                  <a:pt x="264005" y="1470781"/>
                </a:lnTo>
                <a:lnTo>
                  <a:pt x="319362" y="1481440"/>
                </a:lnTo>
                <a:lnTo>
                  <a:pt x="378478" y="1490420"/>
                </a:lnTo>
                <a:lnTo>
                  <a:pt x="440960" y="1497604"/>
                </a:lnTo>
                <a:lnTo>
                  <a:pt x="506412" y="1502878"/>
                </a:lnTo>
                <a:lnTo>
                  <a:pt x="574440" y="1506127"/>
                </a:lnTo>
                <a:lnTo>
                  <a:pt x="644652" y="1507236"/>
                </a:lnTo>
                <a:lnTo>
                  <a:pt x="714863" y="1506127"/>
                </a:lnTo>
                <a:lnTo>
                  <a:pt x="782891" y="1502878"/>
                </a:lnTo>
                <a:lnTo>
                  <a:pt x="848343" y="1497604"/>
                </a:lnTo>
                <a:lnTo>
                  <a:pt x="910825" y="1490420"/>
                </a:lnTo>
                <a:lnTo>
                  <a:pt x="969941" y="1481440"/>
                </a:lnTo>
                <a:lnTo>
                  <a:pt x="1025298" y="1470781"/>
                </a:lnTo>
                <a:lnTo>
                  <a:pt x="1076502" y="1458558"/>
                </a:lnTo>
                <a:lnTo>
                  <a:pt x="1123158" y="1444885"/>
                </a:lnTo>
                <a:lnTo>
                  <a:pt x="1164872" y="1429877"/>
                </a:lnTo>
                <a:lnTo>
                  <a:pt x="1201250" y="1413651"/>
                </a:lnTo>
                <a:lnTo>
                  <a:pt x="1256422" y="1378000"/>
                </a:lnTo>
                <a:lnTo>
                  <a:pt x="1285519" y="1338855"/>
                </a:lnTo>
                <a:lnTo>
                  <a:pt x="1289304" y="1318260"/>
                </a:lnTo>
                <a:lnTo>
                  <a:pt x="1289303" y="188975"/>
                </a:lnTo>
                <a:lnTo>
                  <a:pt x="1274427" y="148428"/>
                </a:lnTo>
                <a:lnTo>
                  <a:pt x="1231898" y="110915"/>
                </a:lnTo>
                <a:lnTo>
                  <a:pt x="1164872" y="77358"/>
                </a:lnTo>
                <a:lnTo>
                  <a:pt x="1123158" y="62350"/>
                </a:lnTo>
                <a:lnTo>
                  <a:pt x="1076502" y="48677"/>
                </a:lnTo>
                <a:lnTo>
                  <a:pt x="1025298" y="36454"/>
                </a:lnTo>
                <a:lnTo>
                  <a:pt x="969941" y="25795"/>
                </a:lnTo>
                <a:lnTo>
                  <a:pt x="910825" y="16815"/>
                </a:lnTo>
                <a:lnTo>
                  <a:pt x="848343" y="9631"/>
                </a:lnTo>
                <a:lnTo>
                  <a:pt x="782891" y="4357"/>
                </a:lnTo>
                <a:lnTo>
                  <a:pt x="714863" y="1108"/>
                </a:lnTo>
                <a:lnTo>
                  <a:pt x="64465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49515" y="4566665"/>
            <a:ext cx="1289685" cy="188595"/>
          </a:xfrm>
          <a:custGeom>
            <a:avLst/>
            <a:gdLst/>
            <a:ahLst/>
            <a:cxnLst/>
            <a:rect l="l" t="t" r="r" b="b"/>
            <a:pathLst>
              <a:path w="1289685" h="188595">
                <a:moveTo>
                  <a:pt x="0" y="0"/>
                </a:moveTo>
                <a:lnTo>
                  <a:pt x="14876" y="40281"/>
                </a:lnTo>
                <a:lnTo>
                  <a:pt x="57405" y="77598"/>
                </a:lnTo>
                <a:lnTo>
                  <a:pt x="124431" y="111020"/>
                </a:lnTo>
                <a:lnTo>
                  <a:pt x="166145" y="125978"/>
                </a:lnTo>
                <a:lnTo>
                  <a:pt x="212801" y="139613"/>
                </a:lnTo>
                <a:lnTo>
                  <a:pt x="264005" y="151808"/>
                </a:lnTo>
                <a:lnTo>
                  <a:pt x="319362" y="162447"/>
                </a:lnTo>
                <a:lnTo>
                  <a:pt x="378478" y="171412"/>
                </a:lnTo>
                <a:lnTo>
                  <a:pt x="440960" y="178588"/>
                </a:lnTo>
                <a:lnTo>
                  <a:pt x="506412" y="183858"/>
                </a:lnTo>
                <a:lnTo>
                  <a:pt x="574440" y="187105"/>
                </a:lnTo>
                <a:lnTo>
                  <a:pt x="644652" y="188213"/>
                </a:lnTo>
                <a:lnTo>
                  <a:pt x="714863" y="187105"/>
                </a:lnTo>
                <a:lnTo>
                  <a:pt x="782891" y="183858"/>
                </a:lnTo>
                <a:lnTo>
                  <a:pt x="848343" y="178588"/>
                </a:lnTo>
                <a:lnTo>
                  <a:pt x="910825" y="171412"/>
                </a:lnTo>
                <a:lnTo>
                  <a:pt x="969941" y="162447"/>
                </a:lnTo>
                <a:lnTo>
                  <a:pt x="1025298" y="151808"/>
                </a:lnTo>
                <a:lnTo>
                  <a:pt x="1076502" y="139613"/>
                </a:lnTo>
                <a:lnTo>
                  <a:pt x="1123158" y="125978"/>
                </a:lnTo>
                <a:lnTo>
                  <a:pt x="1164872" y="111020"/>
                </a:lnTo>
                <a:lnTo>
                  <a:pt x="1201250" y="94854"/>
                </a:lnTo>
                <a:lnTo>
                  <a:pt x="1256422" y="59368"/>
                </a:lnTo>
                <a:lnTo>
                  <a:pt x="1285519" y="20452"/>
                </a:lnTo>
                <a:lnTo>
                  <a:pt x="128930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094111" y="4409947"/>
            <a:ext cx="7753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数据库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024519" y="6147815"/>
            <a:ext cx="273050" cy="114300"/>
          </a:xfrm>
          <a:custGeom>
            <a:avLst/>
            <a:gdLst/>
            <a:ahLst/>
            <a:cxnLst/>
            <a:rect l="l" t="t" r="r" b="b"/>
            <a:pathLst>
              <a:path w="273050" h="114300">
                <a:moveTo>
                  <a:pt x="114300" y="38100"/>
                </a:moveTo>
                <a:lnTo>
                  <a:pt x="114300" y="0"/>
                </a:lnTo>
                <a:lnTo>
                  <a:pt x="0" y="57150"/>
                </a:lnTo>
                <a:lnTo>
                  <a:pt x="95250" y="104775"/>
                </a:lnTo>
                <a:lnTo>
                  <a:pt x="95250" y="38100"/>
                </a:lnTo>
                <a:lnTo>
                  <a:pt x="114300" y="38100"/>
                </a:lnTo>
                <a:close/>
              </a:path>
              <a:path w="273050" h="114300">
                <a:moveTo>
                  <a:pt x="272795" y="51053"/>
                </a:moveTo>
                <a:lnTo>
                  <a:pt x="272795" y="38100"/>
                </a:lnTo>
                <a:lnTo>
                  <a:pt x="95250" y="38100"/>
                </a:lnTo>
                <a:lnTo>
                  <a:pt x="95250" y="51053"/>
                </a:lnTo>
                <a:lnTo>
                  <a:pt x="272795" y="51053"/>
                </a:lnTo>
                <a:close/>
              </a:path>
              <a:path w="273050" h="114300">
                <a:moveTo>
                  <a:pt x="114300" y="64008"/>
                </a:moveTo>
                <a:lnTo>
                  <a:pt x="114300" y="51053"/>
                </a:lnTo>
                <a:lnTo>
                  <a:pt x="95250" y="51053"/>
                </a:lnTo>
                <a:lnTo>
                  <a:pt x="95250" y="64008"/>
                </a:lnTo>
                <a:lnTo>
                  <a:pt x="114300" y="64008"/>
                </a:lnTo>
                <a:close/>
              </a:path>
              <a:path w="273050" h="114300">
                <a:moveTo>
                  <a:pt x="272795" y="76199"/>
                </a:moveTo>
                <a:lnTo>
                  <a:pt x="272795" y="64008"/>
                </a:lnTo>
                <a:lnTo>
                  <a:pt x="95250" y="64008"/>
                </a:lnTo>
                <a:lnTo>
                  <a:pt x="95250" y="76199"/>
                </a:lnTo>
                <a:lnTo>
                  <a:pt x="272795" y="76199"/>
                </a:lnTo>
                <a:close/>
              </a:path>
              <a:path w="273050" h="114300">
                <a:moveTo>
                  <a:pt x="114300" y="114300"/>
                </a:moveTo>
                <a:lnTo>
                  <a:pt x="114300" y="76199"/>
                </a:lnTo>
                <a:lnTo>
                  <a:pt x="95250" y="76199"/>
                </a:lnTo>
                <a:lnTo>
                  <a:pt x="95250" y="104775"/>
                </a:lnTo>
                <a:lnTo>
                  <a:pt x="114300" y="11430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962035" y="6371844"/>
            <a:ext cx="273685" cy="114300"/>
          </a:xfrm>
          <a:custGeom>
            <a:avLst/>
            <a:gdLst/>
            <a:ahLst/>
            <a:cxnLst/>
            <a:rect l="l" t="t" r="r" b="b"/>
            <a:pathLst>
              <a:path w="273685" h="114300">
                <a:moveTo>
                  <a:pt x="178307" y="51053"/>
                </a:moveTo>
                <a:lnTo>
                  <a:pt x="178307" y="38100"/>
                </a:lnTo>
                <a:lnTo>
                  <a:pt x="0" y="38100"/>
                </a:lnTo>
                <a:lnTo>
                  <a:pt x="0" y="51053"/>
                </a:lnTo>
                <a:lnTo>
                  <a:pt x="178307" y="51053"/>
                </a:lnTo>
                <a:close/>
              </a:path>
              <a:path w="273685" h="114300">
                <a:moveTo>
                  <a:pt x="178307" y="76199"/>
                </a:moveTo>
                <a:lnTo>
                  <a:pt x="178307" y="63245"/>
                </a:lnTo>
                <a:lnTo>
                  <a:pt x="0" y="63245"/>
                </a:lnTo>
                <a:lnTo>
                  <a:pt x="0" y="76199"/>
                </a:lnTo>
                <a:lnTo>
                  <a:pt x="178307" y="76199"/>
                </a:lnTo>
                <a:close/>
              </a:path>
              <a:path w="273685" h="114300">
                <a:moveTo>
                  <a:pt x="273557" y="57150"/>
                </a:moveTo>
                <a:lnTo>
                  <a:pt x="159257" y="0"/>
                </a:lnTo>
                <a:lnTo>
                  <a:pt x="159257" y="38100"/>
                </a:lnTo>
                <a:lnTo>
                  <a:pt x="178307" y="38100"/>
                </a:lnTo>
                <a:lnTo>
                  <a:pt x="178307" y="104775"/>
                </a:lnTo>
                <a:lnTo>
                  <a:pt x="273557" y="57150"/>
                </a:lnTo>
                <a:close/>
              </a:path>
              <a:path w="273685" h="114300">
                <a:moveTo>
                  <a:pt x="178307" y="63245"/>
                </a:moveTo>
                <a:lnTo>
                  <a:pt x="178307" y="51053"/>
                </a:lnTo>
                <a:lnTo>
                  <a:pt x="159257" y="51053"/>
                </a:lnTo>
                <a:lnTo>
                  <a:pt x="159257" y="63245"/>
                </a:lnTo>
                <a:lnTo>
                  <a:pt x="178307" y="63245"/>
                </a:lnTo>
                <a:close/>
              </a:path>
              <a:path w="273685" h="114300">
                <a:moveTo>
                  <a:pt x="178307" y="104775"/>
                </a:moveTo>
                <a:lnTo>
                  <a:pt x="178307" y="76199"/>
                </a:lnTo>
                <a:lnTo>
                  <a:pt x="159257" y="76199"/>
                </a:lnTo>
                <a:lnTo>
                  <a:pt x="159257" y="114300"/>
                </a:lnTo>
                <a:lnTo>
                  <a:pt x="178307" y="10477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62291" y="6556247"/>
            <a:ext cx="4219194" cy="26974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957719" y="6551676"/>
            <a:ext cx="4228465" cy="279400"/>
          </a:xfrm>
          <a:custGeom>
            <a:avLst/>
            <a:gdLst/>
            <a:ahLst/>
            <a:cxnLst/>
            <a:rect l="l" t="t" r="r" b="b"/>
            <a:pathLst>
              <a:path w="4228465" h="279400">
                <a:moveTo>
                  <a:pt x="0" y="0"/>
                </a:moveTo>
                <a:lnTo>
                  <a:pt x="4228338" y="0"/>
                </a:lnTo>
                <a:lnTo>
                  <a:pt x="4228338" y="278892"/>
                </a:lnTo>
                <a:lnTo>
                  <a:pt x="0" y="278892"/>
                </a:lnTo>
                <a:lnTo>
                  <a:pt x="0" y="0"/>
                </a:lnTo>
                <a:close/>
              </a:path>
            </a:pathLst>
          </a:custGeom>
          <a:ln w="9524">
            <a:solidFill>
              <a:srgbClr val="FF0066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272097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017403" y="787390"/>
            <a:ext cx="455485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从用户角度看数据库管理系统的功能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4839" y="4395215"/>
            <a:ext cx="9144000" cy="2521585"/>
          </a:xfrm>
          <a:custGeom>
            <a:avLst/>
            <a:gdLst/>
            <a:ahLst/>
            <a:cxnLst/>
            <a:rect l="l" t="t" r="r" b="b"/>
            <a:pathLst>
              <a:path w="9144000" h="2521584">
                <a:moveTo>
                  <a:pt x="0" y="0"/>
                </a:moveTo>
                <a:lnTo>
                  <a:pt x="0" y="2521458"/>
                </a:lnTo>
                <a:lnTo>
                  <a:pt x="9144000" y="252145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59215" y="4757165"/>
            <a:ext cx="3802379" cy="185242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024632" y="5436489"/>
            <a:ext cx="768519" cy="769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091555" y="6285228"/>
            <a:ext cx="746760" cy="620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345"/>
              </a:lnSpc>
              <a:spcBef>
                <a:spcPts val="95"/>
              </a:spcBef>
            </a:pPr>
            <a:r>
              <a:rPr sz="2000" b="1" spc="-5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用户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ts val="2345"/>
              </a:lnSpc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980058" y="6575539"/>
            <a:ext cx="7747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5832221" y="5152644"/>
            <a:ext cx="3027680" cy="1329055"/>
          </a:xfrm>
          <a:custGeom>
            <a:avLst/>
            <a:gdLst/>
            <a:ahLst/>
            <a:cxnLst/>
            <a:rect l="l" t="t" r="r" b="b"/>
            <a:pathLst>
              <a:path w="3027679" h="1329054">
                <a:moveTo>
                  <a:pt x="378713" y="996696"/>
                </a:moveTo>
                <a:lnTo>
                  <a:pt x="378713" y="332232"/>
                </a:lnTo>
                <a:lnTo>
                  <a:pt x="0" y="664464"/>
                </a:lnTo>
                <a:lnTo>
                  <a:pt x="378713" y="996696"/>
                </a:lnTo>
                <a:close/>
              </a:path>
              <a:path w="3027679" h="1329054">
                <a:moveTo>
                  <a:pt x="757427" y="830580"/>
                </a:moveTo>
                <a:lnTo>
                  <a:pt x="757427" y="498348"/>
                </a:lnTo>
                <a:lnTo>
                  <a:pt x="378713" y="498348"/>
                </a:lnTo>
                <a:lnTo>
                  <a:pt x="378713" y="830580"/>
                </a:lnTo>
                <a:lnTo>
                  <a:pt x="757427" y="830580"/>
                </a:lnTo>
                <a:close/>
              </a:path>
              <a:path w="3027679" h="1329054">
                <a:moveTo>
                  <a:pt x="2270760" y="1328927"/>
                </a:moveTo>
                <a:lnTo>
                  <a:pt x="2270760" y="0"/>
                </a:lnTo>
                <a:lnTo>
                  <a:pt x="757427" y="0"/>
                </a:lnTo>
                <a:lnTo>
                  <a:pt x="757427" y="1328928"/>
                </a:lnTo>
                <a:lnTo>
                  <a:pt x="2270760" y="1328927"/>
                </a:lnTo>
                <a:close/>
              </a:path>
              <a:path w="3027679" h="1329054">
                <a:moveTo>
                  <a:pt x="2649473" y="830579"/>
                </a:moveTo>
                <a:lnTo>
                  <a:pt x="2649473" y="498347"/>
                </a:lnTo>
                <a:lnTo>
                  <a:pt x="2270760" y="498347"/>
                </a:lnTo>
                <a:lnTo>
                  <a:pt x="2270760" y="830579"/>
                </a:lnTo>
                <a:lnTo>
                  <a:pt x="2649473" y="830579"/>
                </a:lnTo>
                <a:close/>
              </a:path>
              <a:path w="3027679" h="1329054">
                <a:moveTo>
                  <a:pt x="3027426" y="664463"/>
                </a:moveTo>
                <a:lnTo>
                  <a:pt x="2649473" y="332231"/>
                </a:lnTo>
                <a:lnTo>
                  <a:pt x="2649473" y="996695"/>
                </a:lnTo>
                <a:lnTo>
                  <a:pt x="3027426" y="66446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5832221" y="5152644"/>
            <a:ext cx="3027680" cy="1329055"/>
          </a:xfrm>
          <a:custGeom>
            <a:avLst/>
            <a:gdLst/>
            <a:ahLst/>
            <a:cxnLst/>
            <a:rect l="l" t="t" r="r" b="b"/>
            <a:pathLst>
              <a:path w="3027679" h="1329054">
                <a:moveTo>
                  <a:pt x="757427" y="0"/>
                </a:moveTo>
                <a:lnTo>
                  <a:pt x="757427" y="498348"/>
                </a:lnTo>
                <a:lnTo>
                  <a:pt x="378713" y="498348"/>
                </a:lnTo>
                <a:lnTo>
                  <a:pt x="378713" y="332232"/>
                </a:lnTo>
                <a:lnTo>
                  <a:pt x="0" y="664464"/>
                </a:lnTo>
                <a:lnTo>
                  <a:pt x="378713" y="996696"/>
                </a:lnTo>
                <a:lnTo>
                  <a:pt x="378713" y="830580"/>
                </a:lnTo>
                <a:lnTo>
                  <a:pt x="757427" y="830580"/>
                </a:lnTo>
                <a:lnTo>
                  <a:pt x="757427" y="1328928"/>
                </a:lnTo>
                <a:lnTo>
                  <a:pt x="2270760" y="1328927"/>
                </a:lnTo>
                <a:lnTo>
                  <a:pt x="2270760" y="830579"/>
                </a:lnTo>
                <a:lnTo>
                  <a:pt x="2649473" y="830579"/>
                </a:lnTo>
                <a:lnTo>
                  <a:pt x="2649473" y="996695"/>
                </a:lnTo>
                <a:lnTo>
                  <a:pt x="3027426" y="664463"/>
                </a:lnTo>
                <a:lnTo>
                  <a:pt x="2649473" y="332231"/>
                </a:lnTo>
                <a:lnTo>
                  <a:pt x="2649473" y="498347"/>
                </a:lnTo>
                <a:lnTo>
                  <a:pt x="2270760" y="498347"/>
                </a:lnTo>
                <a:lnTo>
                  <a:pt x="2270760" y="0"/>
                </a:lnTo>
                <a:lnTo>
                  <a:pt x="757427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6793363" y="5302250"/>
            <a:ext cx="1066165" cy="1013460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algn="just">
              <a:lnSpc>
                <a:spcPct val="102000"/>
              </a:lnSpc>
              <a:spcBef>
                <a:spcPts val="70"/>
              </a:spcBef>
            </a:pPr>
            <a:r>
              <a:rPr sz="1600" b="1" dirty="0">
                <a:latin typeface="Arial" panose="020B0604020202020204"/>
                <a:cs typeface="Arial" panose="020B0604020202020204"/>
              </a:rPr>
              <a:t>3.</a:t>
            </a:r>
            <a:r>
              <a:rPr sz="1600" b="1" spc="-95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依照定义 </a:t>
            </a: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信息，对数 据库的使用 实施控制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917333" y="5089397"/>
            <a:ext cx="1289685" cy="1506855"/>
          </a:xfrm>
          <a:custGeom>
            <a:avLst/>
            <a:gdLst/>
            <a:ahLst/>
            <a:cxnLst/>
            <a:rect l="l" t="t" r="r" b="b"/>
            <a:pathLst>
              <a:path w="1289685" h="1506854">
                <a:moveTo>
                  <a:pt x="1289304" y="1318260"/>
                </a:moveTo>
                <a:lnTo>
                  <a:pt x="1289304" y="188213"/>
                </a:lnTo>
                <a:lnTo>
                  <a:pt x="1285519" y="167628"/>
                </a:lnTo>
                <a:lnTo>
                  <a:pt x="1256422" y="128552"/>
                </a:lnTo>
                <a:lnTo>
                  <a:pt x="1201250" y="93020"/>
                </a:lnTo>
                <a:lnTo>
                  <a:pt x="1164872" y="76864"/>
                </a:lnTo>
                <a:lnTo>
                  <a:pt x="1123158" y="61931"/>
                </a:lnTo>
                <a:lnTo>
                  <a:pt x="1076502" y="48334"/>
                </a:lnTo>
                <a:lnTo>
                  <a:pt x="1025298" y="36185"/>
                </a:lnTo>
                <a:lnTo>
                  <a:pt x="969941" y="25597"/>
                </a:lnTo>
                <a:lnTo>
                  <a:pt x="910825" y="16682"/>
                </a:lnTo>
                <a:lnTo>
                  <a:pt x="848343" y="9552"/>
                </a:lnTo>
                <a:lnTo>
                  <a:pt x="782891" y="4320"/>
                </a:lnTo>
                <a:lnTo>
                  <a:pt x="714863" y="1098"/>
                </a:lnTo>
                <a:lnTo>
                  <a:pt x="644652" y="0"/>
                </a:lnTo>
                <a:lnTo>
                  <a:pt x="574440" y="1098"/>
                </a:lnTo>
                <a:lnTo>
                  <a:pt x="506412" y="4320"/>
                </a:lnTo>
                <a:lnTo>
                  <a:pt x="440960" y="9552"/>
                </a:lnTo>
                <a:lnTo>
                  <a:pt x="378478" y="16682"/>
                </a:lnTo>
                <a:lnTo>
                  <a:pt x="319362" y="25597"/>
                </a:lnTo>
                <a:lnTo>
                  <a:pt x="264005" y="36185"/>
                </a:lnTo>
                <a:lnTo>
                  <a:pt x="212801" y="48334"/>
                </a:lnTo>
                <a:lnTo>
                  <a:pt x="166145" y="61931"/>
                </a:lnTo>
                <a:lnTo>
                  <a:pt x="124431" y="76864"/>
                </a:lnTo>
                <a:lnTo>
                  <a:pt x="88053" y="93020"/>
                </a:lnTo>
                <a:lnTo>
                  <a:pt x="32881" y="128552"/>
                </a:lnTo>
                <a:lnTo>
                  <a:pt x="3784" y="167628"/>
                </a:lnTo>
                <a:lnTo>
                  <a:pt x="0" y="188214"/>
                </a:lnTo>
                <a:lnTo>
                  <a:pt x="0" y="1318260"/>
                </a:lnTo>
                <a:lnTo>
                  <a:pt x="14876" y="1358541"/>
                </a:lnTo>
                <a:lnTo>
                  <a:pt x="57405" y="1395858"/>
                </a:lnTo>
                <a:lnTo>
                  <a:pt x="124431" y="1429280"/>
                </a:lnTo>
                <a:lnTo>
                  <a:pt x="166145" y="1444238"/>
                </a:lnTo>
                <a:lnTo>
                  <a:pt x="212801" y="1457873"/>
                </a:lnTo>
                <a:lnTo>
                  <a:pt x="264005" y="1470068"/>
                </a:lnTo>
                <a:lnTo>
                  <a:pt x="319362" y="1480707"/>
                </a:lnTo>
                <a:lnTo>
                  <a:pt x="378478" y="1489672"/>
                </a:lnTo>
                <a:lnTo>
                  <a:pt x="440960" y="1496848"/>
                </a:lnTo>
                <a:lnTo>
                  <a:pt x="506412" y="1502118"/>
                </a:lnTo>
                <a:lnTo>
                  <a:pt x="574440" y="1505365"/>
                </a:lnTo>
                <a:lnTo>
                  <a:pt x="644652" y="1506474"/>
                </a:lnTo>
                <a:lnTo>
                  <a:pt x="714863" y="1505365"/>
                </a:lnTo>
                <a:lnTo>
                  <a:pt x="782891" y="1502118"/>
                </a:lnTo>
                <a:lnTo>
                  <a:pt x="848343" y="1496848"/>
                </a:lnTo>
                <a:lnTo>
                  <a:pt x="910825" y="1489672"/>
                </a:lnTo>
                <a:lnTo>
                  <a:pt x="969941" y="1480707"/>
                </a:lnTo>
                <a:lnTo>
                  <a:pt x="1025298" y="1470068"/>
                </a:lnTo>
                <a:lnTo>
                  <a:pt x="1076502" y="1457873"/>
                </a:lnTo>
                <a:lnTo>
                  <a:pt x="1123158" y="1444238"/>
                </a:lnTo>
                <a:lnTo>
                  <a:pt x="1164872" y="1429280"/>
                </a:lnTo>
                <a:lnTo>
                  <a:pt x="1201250" y="1413114"/>
                </a:lnTo>
                <a:lnTo>
                  <a:pt x="1256422" y="1377628"/>
                </a:lnTo>
                <a:lnTo>
                  <a:pt x="1285519" y="1338712"/>
                </a:lnTo>
                <a:lnTo>
                  <a:pt x="1289304" y="131826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17333" y="5089397"/>
            <a:ext cx="1289685" cy="376555"/>
          </a:xfrm>
          <a:custGeom>
            <a:avLst/>
            <a:gdLst/>
            <a:ahLst/>
            <a:cxnLst/>
            <a:rect l="l" t="t" r="r" b="b"/>
            <a:pathLst>
              <a:path w="1289685" h="376554">
                <a:moveTo>
                  <a:pt x="1289304" y="188213"/>
                </a:moveTo>
                <a:lnTo>
                  <a:pt x="1274427" y="147703"/>
                </a:lnTo>
                <a:lnTo>
                  <a:pt x="1231898" y="110287"/>
                </a:lnTo>
                <a:lnTo>
                  <a:pt x="1164872" y="76864"/>
                </a:lnTo>
                <a:lnTo>
                  <a:pt x="1123158" y="61931"/>
                </a:lnTo>
                <a:lnTo>
                  <a:pt x="1076502" y="48334"/>
                </a:lnTo>
                <a:lnTo>
                  <a:pt x="1025298" y="36185"/>
                </a:lnTo>
                <a:lnTo>
                  <a:pt x="969941" y="25597"/>
                </a:lnTo>
                <a:lnTo>
                  <a:pt x="910825" y="16682"/>
                </a:lnTo>
                <a:lnTo>
                  <a:pt x="848343" y="9552"/>
                </a:lnTo>
                <a:lnTo>
                  <a:pt x="782891" y="4320"/>
                </a:lnTo>
                <a:lnTo>
                  <a:pt x="714863" y="1098"/>
                </a:lnTo>
                <a:lnTo>
                  <a:pt x="644652" y="0"/>
                </a:lnTo>
                <a:lnTo>
                  <a:pt x="574440" y="1098"/>
                </a:lnTo>
                <a:lnTo>
                  <a:pt x="506412" y="4320"/>
                </a:lnTo>
                <a:lnTo>
                  <a:pt x="440960" y="9552"/>
                </a:lnTo>
                <a:lnTo>
                  <a:pt x="378478" y="16682"/>
                </a:lnTo>
                <a:lnTo>
                  <a:pt x="319362" y="25597"/>
                </a:lnTo>
                <a:lnTo>
                  <a:pt x="264005" y="36185"/>
                </a:lnTo>
                <a:lnTo>
                  <a:pt x="212801" y="48334"/>
                </a:lnTo>
                <a:lnTo>
                  <a:pt x="166145" y="61931"/>
                </a:lnTo>
                <a:lnTo>
                  <a:pt x="124431" y="76864"/>
                </a:lnTo>
                <a:lnTo>
                  <a:pt x="88053" y="93020"/>
                </a:lnTo>
                <a:lnTo>
                  <a:pt x="32881" y="128552"/>
                </a:lnTo>
                <a:lnTo>
                  <a:pt x="3784" y="167628"/>
                </a:lnTo>
                <a:lnTo>
                  <a:pt x="0" y="188213"/>
                </a:lnTo>
                <a:lnTo>
                  <a:pt x="3784" y="208666"/>
                </a:lnTo>
                <a:lnTo>
                  <a:pt x="32881" y="247582"/>
                </a:lnTo>
                <a:lnTo>
                  <a:pt x="88053" y="283068"/>
                </a:lnTo>
                <a:lnTo>
                  <a:pt x="124431" y="299234"/>
                </a:lnTo>
                <a:lnTo>
                  <a:pt x="166145" y="314192"/>
                </a:lnTo>
                <a:lnTo>
                  <a:pt x="212801" y="327827"/>
                </a:lnTo>
                <a:lnTo>
                  <a:pt x="264005" y="340022"/>
                </a:lnTo>
                <a:lnTo>
                  <a:pt x="319362" y="350661"/>
                </a:lnTo>
                <a:lnTo>
                  <a:pt x="378478" y="359626"/>
                </a:lnTo>
                <a:lnTo>
                  <a:pt x="440960" y="366802"/>
                </a:lnTo>
                <a:lnTo>
                  <a:pt x="506412" y="372072"/>
                </a:lnTo>
                <a:lnTo>
                  <a:pt x="574440" y="375319"/>
                </a:lnTo>
                <a:lnTo>
                  <a:pt x="644652" y="376427"/>
                </a:lnTo>
                <a:lnTo>
                  <a:pt x="714863" y="375319"/>
                </a:lnTo>
                <a:lnTo>
                  <a:pt x="782891" y="372072"/>
                </a:lnTo>
                <a:lnTo>
                  <a:pt x="848343" y="366802"/>
                </a:lnTo>
                <a:lnTo>
                  <a:pt x="910825" y="359626"/>
                </a:lnTo>
                <a:lnTo>
                  <a:pt x="969941" y="350661"/>
                </a:lnTo>
                <a:lnTo>
                  <a:pt x="1025298" y="340022"/>
                </a:lnTo>
                <a:lnTo>
                  <a:pt x="1076502" y="327827"/>
                </a:lnTo>
                <a:lnTo>
                  <a:pt x="1123158" y="314192"/>
                </a:lnTo>
                <a:lnTo>
                  <a:pt x="1164872" y="299234"/>
                </a:lnTo>
                <a:lnTo>
                  <a:pt x="1201250" y="283068"/>
                </a:lnTo>
                <a:lnTo>
                  <a:pt x="1256422" y="247582"/>
                </a:lnTo>
                <a:lnTo>
                  <a:pt x="1285519" y="208666"/>
                </a:lnTo>
                <a:lnTo>
                  <a:pt x="1289304" y="188213"/>
                </a:lnTo>
                <a:close/>
              </a:path>
            </a:pathLst>
          </a:custGeom>
          <a:solidFill>
            <a:srgbClr val="D6D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17333" y="5089397"/>
            <a:ext cx="1289685" cy="1506855"/>
          </a:xfrm>
          <a:custGeom>
            <a:avLst/>
            <a:gdLst/>
            <a:ahLst/>
            <a:cxnLst/>
            <a:rect l="l" t="t" r="r" b="b"/>
            <a:pathLst>
              <a:path w="1289685" h="1506854">
                <a:moveTo>
                  <a:pt x="644652" y="0"/>
                </a:moveTo>
                <a:lnTo>
                  <a:pt x="574440" y="1098"/>
                </a:lnTo>
                <a:lnTo>
                  <a:pt x="506412" y="4320"/>
                </a:lnTo>
                <a:lnTo>
                  <a:pt x="440960" y="9552"/>
                </a:lnTo>
                <a:lnTo>
                  <a:pt x="378478" y="16682"/>
                </a:lnTo>
                <a:lnTo>
                  <a:pt x="319362" y="25597"/>
                </a:lnTo>
                <a:lnTo>
                  <a:pt x="264005" y="36185"/>
                </a:lnTo>
                <a:lnTo>
                  <a:pt x="212801" y="48334"/>
                </a:lnTo>
                <a:lnTo>
                  <a:pt x="166145" y="61931"/>
                </a:lnTo>
                <a:lnTo>
                  <a:pt x="124431" y="76864"/>
                </a:lnTo>
                <a:lnTo>
                  <a:pt x="88053" y="93020"/>
                </a:lnTo>
                <a:lnTo>
                  <a:pt x="32881" y="128552"/>
                </a:lnTo>
                <a:lnTo>
                  <a:pt x="3784" y="167628"/>
                </a:lnTo>
                <a:lnTo>
                  <a:pt x="0" y="188214"/>
                </a:lnTo>
                <a:lnTo>
                  <a:pt x="0" y="1318260"/>
                </a:lnTo>
                <a:lnTo>
                  <a:pt x="14876" y="1358541"/>
                </a:lnTo>
                <a:lnTo>
                  <a:pt x="57405" y="1395858"/>
                </a:lnTo>
                <a:lnTo>
                  <a:pt x="124431" y="1429280"/>
                </a:lnTo>
                <a:lnTo>
                  <a:pt x="166145" y="1444238"/>
                </a:lnTo>
                <a:lnTo>
                  <a:pt x="212801" y="1457873"/>
                </a:lnTo>
                <a:lnTo>
                  <a:pt x="264005" y="1470068"/>
                </a:lnTo>
                <a:lnTo>
                  <a:pt x="319362" y="1480707"/>
                </a:lnTo>
                <a:lnTo>
                  <a:pt x="378478" y="1489672"/>
                </a:lnTo>
                <a:lnTo>
                  <a:pt x="440960" y="1496848"/>
                </a:lnTo>
                <a:lnTo>
                  <a:pt x="506412" y="1502118"/>
                </a:lnTo>
                <a:lnTo>
                  <a:pt x="574440" y="1505365"/>
                </a:lnTo>
                <a:lnTo>
                  <a:pt x="644652" y="1506474"/>
                </a:lnTo>
                <a:lnTo>
                  <a:pt x="714863" y="1505365"/>
                </a:lnTo>
                <a:lnTo>
                  <a:pt x="782891" y="1502118"/>
                </a:lnTo>
                <a:lnTo>
                  <a:pt x="848343" y="1496848"/>
                </a:lnTo>
                <a:lnTo>
                  <a:pt x="910825" y="1489672"/>
                </a:lnTo>
                <a:lnTo>
                  <a:pt x="969941" y="1480707"/>
                </a:lnTo>
                <a:lnTo>
                  <a:pt x="1025298" y="1470068"/>
                </a:lnTo>
                <a:lnTo>
                  <a:pt x="1076502" y="1457873"/>
                </a:lnTo>
                <a:lnTo>
                  <a:pt x="1123158" y="1444238"/>
                </a:lnTo>
                <a:lnTo>
                  <a:pt x="1164872" y="1429280"/>
                </a:lnTo>
                <a:lnTo>
                  <a:pt x="1201250" y="1413114"/>
                </a:lnTo>
                <a:lnTo>
                  <a:pt x="1256422" y="1377628"/>
                </a:lnTo>
                <a:lnTo>
                  <a:pt x="1285519" y="1338712"/>
                </a:lnTo>
                <a:lnTo>
                  <a:pt x="1289304" y="1318260"/>
                </a:lnTo>
                <a:lnTo>
                  <a:pt x="1289304" y="188213"/>
                </a:lnTo>
                <a:lnTo>
                  <a:pt x="1274427" y="147703"/>
                </a:lnTo>
                <a:lnTo>
                  <a:pt x="1231898" y="110287"/>
                </a:lnTo>
                <a:lnTo>
                  <a:pt x="1164872" y="76864"/>
                </a:lnTo>
                <a:lnTo>
                  <a:pt x="1123158" y="61931"/>
                </a:lnTo>
                <a:lnTo>
                  <a:pt x="1076502" y="48334"/>
                </a:lnTo>
                <a:lnTo>
                  <a:pt x="1025298" y="36185"/>
                </a:lnTo>
                <a:lnTo>
                  <a:pt x="969941" y="25597"/>
                </a:lnTo>
                <a:lnTo>
                  <a:pt x="910825" y="16682"/>
                </a:lnTo>
                <a:lnTo>
                  <a:pt x="848343" y="9552"/>
                </a:lnTo>
                <a:lnTo>
                  <a:pt x="782891" y="4320"/>
                </a:lnTo>
                <a:lnTo>
                  <a:pt x="714863" y="1098"/>
                </a:lnTo>
                <a:lnTo>
                  <a:pt x="644652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17333" y="5277611"/>
            <a:ext cx="1289685" cy="188595"/>
          </a:xfrm>
          <a:custGeom>
            <a:avLst/>
            <a:gdLst/>
            <a:ahLst/>
            <a:cxnLst/>
            <a:rect l="l" t="t" r="r" b="b"/>
            <a:pathLst>
              <a:path w="1289685" h="188595">
                <a:moveTo>
                  <a:pt x="0" y="0"/>
                </a:moveTo>
                <a:lnTo>
                  <a:pt x="14876" y="40281"/>
                </a:lnTo>
                <a:lnTo>
                  <a:pt x="57405" y="77598"/>
                </a:lnTo>
                <a:lnTo>
                  <a:pt x="124431" y="111020"/>
                </a:lnTo>
                <a:lnTo>
                  <a:pt x="166145" y="125978"/>
                </a:lnTo>
                <a:lnTo>
                  <a:pt x="212801" y="139613"/>
                </a:lnTo>
                <a:lnTo>
                  <a:pt x="264005" y="151808"/>
                </a:lnTo>
                <a:lnTo>
                  <a:pt x="319362" y="162447"/>
                </a:lnTo>
                <a:lnTo>
                  <a:pt x="378478" y="171412"/>
                </a:lnTo>
                <a:lnTo>
                  <a:pt x="440960" y="178588"/>
                </a:lnTo>
                <a:lnTo>
                  <a:pt x="506412" y="183858"/>
                </a:lnTo>
                <a:lnTo>
                  <a:pt x="574440" y="187105"/>
                </a:lnTo>
                <a:lnTo>
                  <a:pt x="644652" y="188213"/>
                </a:lnTo>
                <a:lnTo>
                  <a:pt x="714863" y="187105"/>
                </a:lnTo>
                <a:lnTo>
                  <a:pt x="782891" y="183858"/>
                </a:lnTo>
                <a:lnTo>
                  <a:pt x="848343" y="178588"/>
                </a:lnTo>
                <a:lnTo>
                  <a:pt x="910825" y="171412"/>
                </a:lnTo>
                <a:lnTo>
                  <a:pt x="969941" y="162447"/>
                </a:lnTo>
                <a:lnTo>
                  <a:pt x="1025298" y="151808"/>
                </a:lnTo>
                <a:lnTo>
                  <a:pt x="1076502" y="139613"/>
                </a:lnTo>
                <a:lnTo>
                  <a:pt x="1123158" y="125978"/>
                </a:lnTo>
                <a:lnTo>
                  <a:pt x="1164872" y="111020"/>
                </a:lnTo>
                <a:lnTo>
                  <a:pt x="1201250" y="94854"/>
                </a:lnTo>
                <a:lnTo>
                  <a:pt x="1256422" y="59368"/>
                </a:lnTo>
                <a:lnTo>
                  <a:pt x="1285519" y="20452"/>
                </a:lnTo>
                <a:lnTo>
                  <a:pt x="128930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49229" y="5121655"/>
            <a:ext cx="788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数据库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83114" y="1323847"/>
            <a:ext cx="8364220" cy="2338070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55270" indent="-243205">
              <a:lnSpc>
                <a:spcPct val="100000"/>
              </a:lnSpc>
              <a:spcBef>
                <a:spcPts val="1060"/>
              </a:spcBef>
              <a:buSzPct val="96000"/>
              <a:buFont typeface="Wingdings" panose="05000000000000000000"/>
              <a:buChar char=""/>
              <a:tabLst>
                <a:tab pos="25527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数据库控制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000" b="1" spc="-7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控制数据库中数据的使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用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---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哪些用户可以使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用</a:t>
            </a:r>
            <a:r>
              <a:rPr sz="2000" b="1" spc="-1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哪些不可以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36600" lvl="1" indent="-267335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提供一套</a:t>
            </a:r>
            <a:r>
              <a:rPr sz="1800" b="1" u="sng" spc="-10" dirty="0">
                <a:solidFill>
                  <a:srgbClr val="FF0065"/>
                </a:solidFill>
                <a:uFill>
                  <a:solidFill>
                    <a:srgbClr val="FF0065"/>
                  </a:solidFill>
                </a:uFill>
                <a:latin typeface="新宋体" panose="02010609030101010101" charset="-122"/>
                <a:cs typeface="新宋体" panose="02010609030101010101" charset="-122"/>
              </a:rPr>
              <a:t>数据控制语</a:t>
            </a:r>
            <a:r>
              <a:rPr sz="1800" b="1" u="sng" spc="-5" dirty="0">
                <a:solidFill>
                  <a:srgbClr val="FF0065"/>
                </a:solidFill>
                <a:uFill>
                  <a:solidFill>
                    <a:srgbClr val="FF0065"/>
                  </a:solidFill>
                </a:uFill>
                <a:latin typeface="新宋体" panose="02010609030101010101" charset="-122"/>
                <a:cs typeface="新宋体" panose="02010609030101010101" charset="-122"/>
              </a:rPr>
              <a:t>言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(DCL:Data</a:t>
            </a:r>
            <a:r>
              <a:rPr sz="1800" b="1" spc="-1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Control Language)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给用户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  <a:p>
            <a:pPr marL="736600" lvl="1" indent="-267970">
              <a:lnSpc>
                <a:spcPct val="100000"/>
              </a:lnSpc>
              <a:spcBef>
                <a:spcPts val="650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用户使</a:t>
            </a:r>
            <a:r>
              <a:rPr sz="18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用</a:t>
            </a:r>
            <a:r>
              <a:rPr sz="18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DCL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描述其对数据库所要实施的控制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  <a:p>
            <a:pPr marL="736600" lvl="1" indent="-267970">
              <a:lnSpc>
                <a:spcPct val="100000"/>
              </a:lnSpc>
              <a:spcBef>
                <a:spcPts val="650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依照用户的描述，实际进行控制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600">
              <a:latin typeface="Times New Roman" panose="02020603050405020304"/>
              <a:cs typeface="Times New Roman" panose="02020603050405020304"/>
            </a:endParaRPr>
          </a:p>
          <a:p>
            <a:pPr marL="5313680" marR="1619885" indent="203200">
              <a:lnSpc>
                <a:spcPct val="105000"/>
              </a:lnSpc>
            </a:pP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数据安全性 </a:t>
            </a: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完整性定义信息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6339211" y="3752342"/>
            <a:ext cx="115633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-635">
              <a:lnSpc>
                <a:spcPct val="100000"/>
              </a:lnSpc>
              <a:spcBef>
                <a:spcPts val="100"/>
              </a:spcBef>
            </a:pPr>
            <a:r>
              <a:rPr sz="1600" b="1" spc="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谁</a:t>
            </a:r>
            <a:r>
              <a:rPr sz="16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b="1" spc="-10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能访问哪 些数</a:t>
            </a:r>
            <a:r>
              <a:rPr sz="1600" b="1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据</a:t>
            </a:r>
            <a:r>
              <a:rPr sz="16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权利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6042545" y="3487292"/>
            <a:ext cx="3872513" cy="182079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9214237" y="4335271"/>
            <a:ext cx="5778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099429" y="4411471"/>
            <a:ext cx="7747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8136007" y="3839210"/>
            <a:ext cx="63627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定义控 制信息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4542155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(1)</a:t>
            </a:r>
            <a:r>
              <a:rPr spc="-5" dirty="0"/>
              <a:t>从用户角度看数据库管理系统的功能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4839" y="4395215"/>
            <a:ext cx="9144000" cy="2521585"/>
          </a:xfrm>
          <a:custGeom>
            <a:avLst/>
            <a:gdLst/>
            <a:ahLst/>
            <a:cxnLst/>
            <a:rect l="l" t="t" r="r" b="b"/>
            <a:pathLst>
              <a:path w="9144000" h="2521584">
                <a:moveTo>
                  <a:pt x="0" y="0"/>
                </a:moveTo>
                <a:lnTo>
                  <a:pt x="0" y="2521458"/>
                </a:lnTo>
                <a:lnTo>
                  <a:pt x="9144000" y="2521458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59215" y="4528565"/>
            <a:ext cx="4239768" cy="182727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01985" y="1348994"/>
            <a:ext cx="8315325" cy="1990089"/>
          </a:xfrm>
          <a:prstGeom prst="rect">
            <a:avLst/>
          </a:prstGeom>
        </p:spPr>
        <p:txBody>
          <a:bodyPr vert="horz" wrap="square" lIns="0" tIns="134620" rIns="0" bIns="0" rtlCol="0">
            <a:spAutoFit/>
          </a:bodyPr>
          <a:lstStyle/>
          <a:p>
            <a:pPr marL="255270" indent="-243205">
              <a:lnSpc>
                <a:spcPct val="100000"/>
              </a:lnSpc>
              <a:spcBef>
                <a:spcPts val="1060"/>
              </a:spcBef>
              <a:buSzPct val="96000"/>
              <a:buFont typeface="Wingdings" panose="05000000000000000000"/>
              <a:buChar char=""/>
              <a:tabLst>
                <a:tab pos="255270" algn="l"/>
              </a:tabLst>
            </a:pPr>
            <a:r>
              <a:rPr sz="24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数据库维护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:</a:t>
            </a:r>
            <a:r>
              <a:rPr sz="2000" b="1" spc="-1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转储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/</a:t>
            </a:r>
            <a:r>
              <a:rPr sz="2000" b="1" spc="-1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恢复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/</a:t>
            </a:r>
            <a:r>
              <a:rPr sz="2000" b="1" spc="-1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重组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/</a:t>
            </a:r>
            <a:r>
              <a:rPr sz="2000" b="1" spc="-1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性能监测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/</a:t>
            </a:r>
            <a:r>
              <a:rPr sz="2000" b="1" spc="-1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分析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736600" lvl="1" indent="-267335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提供一系列程</a:t>
            </a:r>
            <a:r>
              <a:rPr sz="18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序</a:t>
            </a:r>
            <a:r>
              <a:rPr sz="18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实用程</a:t>
            </a:r>
            <a:r>
              <a:rPr sz="18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序</a:t>
            </a:r>
            <a:r>
              <a:rPr sz="18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/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例行程</a:t>
            </a:r>
            <a:r>
              <a:rPr sz="18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序</a:t>
            </a:r>
            <a:r>
              <a:rPr sz="18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18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给用户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  <a:p>
            <a:pPr marL="736600" lvl="1" indent="-267335">
              <a:lnSpc>
                <a:spcPct val="100000"/>
              </a:lnSpc>
              <a:spcBef>
                <a:spcPts val="650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在这些程序中提供了对数据库维护的各种功能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  <a:p>
            <a:pPr marL="736600" lvl="1" indent="-267335">
              <a:lnSpc>
                <a:spcPct val="100000"/>
              </a:lnSpc>
              <a:spcBef>
                <a:spcPts val="655"/>
              </a:spcBef>
              <a:buFont typeface="Wingdings" panose="05000000000000000000"/>
              <a:buChar char=""/>
              <a:tabLst>
                <a:tab pos="737235" algn="l"/>
              </a:tabLst>
            </a:pPr>
            <a:r>
              <a:rPr sz="18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用户使用这些程序进行各种数据库维护操作</a:t>
            </a:r>
            <a:endParaRPr sz="1800">
              <a:latin typeface="新宋体" panose="02010609030101010101" charset="-122"/>
              <a:cs typeface="新宋体" panose="02010609030101010101" charset="-122"/>
            </a:endParaRPr>
          </a:p>
          <a:p>
            <a:pPr marL="214630" indent="-202565">
              <a:lnSpc>
                <a:spcPct val="100000"/>
              </a:lnSpc>
              <a:spcBef>
                <a:spcPts val="720"/>
              </a:spcBef>
              <a:buSzPct val="95000"/>
              <a:buFont typeface="Wingdings" panose="05000000000000000000"/>
              <a:buChar char=""/>
              <a:tabLst>
                <a:tab pos="21526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数据库维护的实用程序，一般都是由数据库管理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员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(DBA)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来使用和掌握的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9049778" y="5436489"/>
            <a:ext cx="768506" cy="7692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9130163" y="6285228"/>
            <a:ext cx="734060" cy="620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ts val="2345"/>
              </a:lnSpc>
              <a:spcBef>
                <a:spcPts val="95"/>
              </a:spcBef>
            </a:pPr>
            <a:r>
              <a:rPr sz="2000" b="1" spc="-5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用户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>
              <a:lnSpc>
                <a:spcPts val="2345"/>
              </a:lnSpc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DBAP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297559" y="6575539"/>
            <a:ext cx="7620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37021" y="5152644"/>
            <a:ext cx="3027680" cy="1329055"/>
          </a:xfrm>
          <a:custGeom>
            <a:avLst/>
            <a:gdLst/>
            <a:ahLst/>
            <a:cxnLst/>
            <a:rect l="l" t="t" r="r" b="b"/>
            <a:pathLst>
              <a:path w="3027679" h="1329054">
                <a:moveTo>
                  <a:pt x="378713" y="996696"/>
                </a:moveTo>
                <a:lnTo>
                  <a:pt x="378713" y="332232"/>
                </a:lnTo>
                <a:lnTo>
                  <a:pt x="0" y="664464"/>
                </a:lnTo>
                <a:lnTo>
                  <a:pt x="378713" y="996696"/>
                </a:lnTo>
                <a:close/>
              </a:path>
              <a:path w="3027679" h="1329054">
                <a:moveTo>
                  <a:pt x="757427" y="830580"/>
                </a:moveTo>
                <a:lnTo>
                  <a:pt x="757427" y="498348"/>
                </a:lnTo>
                <a:lnTo>
                  <a:pt x="378713" y="498348"/>
                </a:lnTo>
                <a:lnTo>
                  <a:pt x="378713" y="830580"/>
                </a:lnTo>
                <a:lnTo>
                  <a:pt x="757427" y="830580"/>
                </a:lnTo>
                <a:close/>
              </a:path>
              <a:path w="3027679" h="1329054">
                <a:moveTo>
                  <a:pt x="2270760" y="1328927"/>
                </a:moveTo>
                <a:lnTo>
                  <a:pt x="2270760" y="0"/>
                </a:lnTo>
                <a:lnTo>
                  <a:pt x="757427" y="0"/>
                </a:lnTo>
                <a:lnTo>
                  <a:pt x="757427" y="1328928"/>
                </a:lnTo>
                <a:lnTo>
                  <a:pt x="2270760" y="1328927"/>
                </a:lnTo>
                <a:close/>
              </a:path>
              <a:path w="3027679" h="1329054">
                <a:moveTo>
                  <a:pt x="2649473" y="830579"/>
                </a:moveTo>
                <a:lnTo>
                  <a:pt x="2649473" y="498347"/>
                </a:lnTo>
                <a:lnTo>
                  <a:pt x="2270760" y="498347"/>
                </a:lnTo>
                <a:lnTo>
                  <a:pt x="2270760" y="830579"/>
                </a:lnTo>
                <a:lnTo>
                  <a:pt x="2649473" y="830579"/>
                </a:lnTo>
                <a:close/>
              </a:path>
              <a:path w="3027679" h="1329054">
                <a:moveTo>
                  <a:pt x="3027426" y="664463"/>
                </a:moveTo>
                <a:lnTo>
                  <a:pt x="2649473" y="332231"/>
                </a:lnTo>
                <a:lnTo>
                  <a:pt x="2649473" y="996695"/>
                </a:lnTo>
                <a:lnTo>
                  <a:pt x="3027426" y="664463"/>
                </a:lnTo>
                <a:close/>
              </a:path>
            </a:pathLst>
          </a:custGeom>
          <a:solidFill>
            <a:srgbClr val="FFFF66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37021" y="5152644"/>
            <a:ext cx="3027680" cy="1329055"/>
          </a:xfrm>
          <a:custGeom>
            <a:avLst/>
            <a:gdLst/>
            <a:ahLst/>
            <a:cxnLst/>
            <a:rect l="l" t="t" r="r" b="b"/>
            <a:pathLst>
              <a:path w="3027679" h="1329054">
                <a:moveTo>
                  <a:pt x="757427" y="0"/>
                </a:moveTo>
                <a:lnTo>
                  <a:pt x="757427" y="498348"/>
                </a:lnTo>
                <a:lnTo>
                  <a:pt x="378713" y="498348"/>
                </a:lnTo>
                <a:lnTo>
                  <a:pt x="378713" y="332232"/>
                </a:lnTo>
                <a:lnTo>
                  <a:pt x="0" y="664464"/>
                </a:lnTo>
                <a:lnTo>
                  <a:pt x="378713" y="996696"/>
                </a:lnTo>
                <a:lnTo>
                  <a:pt x="378713" y="830580"/>
                </a:lnTo>
                <a:lnTo>
                  <a:pt x="757427" y="830580"/>
                </a:lnTo>
                <a:lnTo>
                  <a:pt x="757427" y="1328928"/>
                </a:lnTo>
                <a:lnTo>
                  <a:pt x="2270760" y="1328927"/>
                </a:lnTo>
                <a:lnTo>
                  <a:pt x="2270760" y="830579"/>
                </a:lnTo>
                <a:lnTo>
                  <a:pt x="2649473" y="830579"/>
                </a:lnTo>
                <a:lnTo>
                  <a:pt x="2649473" y="996695"/>
                </a:lnTo>
                <a:lnTo>
                  <a:pt x="3027426" y="664463"/>
                </a:lnTo>
                <a:lnTo>
                  <a:pt x="2649473" y="332231"/>
                </a:lnTo>
                <a:lnTo>
                  <a:pt x="2649473" y="498347"/>
                </a:lnTo>
                <a:lnTo>
                  <a:pt x="2270760" y="498347"/>
                </a:lnTo>
                <a:lnTo>
                  <a:pt x="2270760" y="0"/>
                </a:lnTo>
                <a:lnTo>
                  <a:pt x="757427" y="0"/>
                </a:lnTo>
                <a:close/>
              </a:path>
            </a:pathLst>
          </a:custGeom>
          <a:ln w="9524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033139" y="5488178"/>
            <a:ext cx="1200785" cy="5137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Arial" panose="020B0604020202020204"/>
                <a:cs typeface="Arial" panose="020B0604020202020204"/>
              </a:rPr>
              <a:t>4.</a:t>
            </a:r>
            <a:r>
              <a:rPr sz="1600" b="1" spc="-3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数据库维 </a:t>
            </a:r>
            <a:r>
              <a:rPr sz="1600" b="1" spc="5" dirty="0">
                <a:latin typeface="新宋体" panose="02010609030101010101" charset="-122"/>
                <a:cs typeface="新宋体" panose="02010609030101010101" charset="-122"/>
              </a:rPr>
              <a:t>护</a:t>
            </a:r>
            <a:r>
              <a:rPr sz="1600" b="1" dirty="0">
                <a:latin typeface="Arial" panose="020B0604020202020204"/>
                <a:cs typeface="Arial" panose="020B0604020202020204"/>
              </a:rPr>
              <a:t>,</a:t>
            </a:r>
            <a:r>
              <a:rPr sz="16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如转储</a:t>
            </a:r>
            <a:r>
              <a:rPr sz="1600" b="1" spc="-405" dirty="0"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1600" b="1" dirty="0">
                <a:latin typeface="Arial" panose="020B0604020202020204"/>
                <a:cs typeface="Arial" panose="020B0604020202020204"/>
              </a:rPr>
              <a:t>…</a:t>
            </a:r>
            <a:endParaRPr sz="16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142885" y="5347715"/>
            <a:ext cx="1289685" cy="1506855"/>
          </a:xfrm>
          <a:custGeom>
            <a:avLst/>
            <a:gdLst/>
            <a:ahLst/>
            <a:cxnLst/>
            <a:rect l="l" t="t" r="r" b="b"/>
            <a:pathLst>
              <a:path w="1289685" h="1506854">
                <a:moveTo>
                  <a:pt x="1289304" y="1318260"/>
                </a:moveTo>
                <a:lnTo>
                  <a:pt x="1289303" y="188975"/>
                </a:lnTo>
                <a:lnTo>
                  <a:pt x="1274427" y="148428"/>
                </a:lnTo>
                <a:lnTo>
                  <a:pt x="1231898" y="110915"/>
                </a:lnTo>
                <a:lnTo>
                  <a:pt x="1164872" y="77358"/>
                </a:lnTo>
                <a:lnTo>
                  <a:pt x="1123158" y="62350"/>
                </a:lnTo>
                <a:lnTo>
                  <a:pt x="1076502" y="48677"/>
                </a:lnTo>
                <a:lnTo>
                  <a:pt x="1025298" y="36454"/>
                </a:lnTo>
                <a:lnTo>
                  <a:pt x="969941" y="25795"/>
                </a:lnTo>
                <a:lnTo>
                  <a:pt x="910825" y="16815"/>
                </a:lnTo>
                <a:lnTo>
                  <a:pt x="848343" y="9631"/>
                </a:lnTo>
                <a:lnTo>
                  <a:pt x="782891" y="4357"/>
                </a:lnTo>
                <a:lnTo>
                  <a:pt x="714863" y="1108"/>
                </a:lnTo>
                <a:lnTo>
                  <a:pt x="644651" y="0"/>
                </a:lnTo>
                <a:lnTo>
                  <a:pt x="574440" y="1108"/>
                </a:lnTo>
                <a:lnTo>
                  <a:pt x="506412" y="4357"/>
                </a:lnTo>
                <a:lnTo>
                  <a:pt x="440960" y="9631"/>
                </a:lnTo>
                <a:lnTo>
                  <a:pt x="378478" y="16815"/>
                </a:lnTo>
                <a:lnTo>
                  <a:pt x="319362" y="25795"/>
                </a:lnTo>
                <a:lnTo>
                  <a:pt x="264005" y="36454"/>
                </a:lnTo>
                <a:lnTo>
                  <a:pt x="212801" y="48677"/>
                </a:lnTo>
                <a:lnTo>
                  <a:pt x="166145" y="62350"/>
                </a:lnTo>
                <a:lnTo>
                  <a:pt x="124431" y="77358"/>
                </a:lnTo>
                <a:lnTo>
                  <a:pt x="88053" y="93584"/>
                </a:lnTo>
                <a:lnTo>
                  <a:pt x="32881" y="129235"/>
                </a:lnTo>
                <a:lnTo>
                  <a:pt x="3784" y="168380"/>
                </a:lnTo>
                <a:lnTo>
                  <a:pt x="0" y="188976"/>
                </a:lnTo>
                <a:lnTo>
                  <a:pt x="0" y="1318260"/>
                </a:lnTo>
                <a:lnTo>
                  <a:pt x="14876" y="1358770"/>
                </a:lnTo>
                <a:lnTo>
                  <a:pt x="57405" y="1396186"/>
                </a:lnTo>
                <a:lnTo>
                  <a:pt x="124431" y="1429609"/>
                </a:lnTo>
                <a:lnTo>
                  <a:pt x="166145" y="1444542"/>
                </a:lnTo>
                <a:lnTo>
                  <a:pt x="212801" y="1458139"/>
                </a:lnTo>
                <a:lnTo>
                  <a:pt x="264005" y="1470288"/>
                </a:lnTo>
                <a:lnTo>
                  <a:pt x="319362" y="1480876"/>
                </a:lnTo>
                <a:lnTo>
                  <a:pt x="378478" y="1489791"/>
                </a:lnTo>
                <a:lnTo>
                  <a:pt x="440960" y="1496921"/>
                </a:lnTo>
                <a:lnTo>
                  <a:pt x="506412" y="1502153"/>
                </a:lnTo>
                <a:lnTo>
                  <a:pt x="574440" y="1505375"/>
                </a:lnTo>
                <a:lnTo>
                  <a:pt x="644652" y="1506474"/>
                </a:lnTo>
                <a:lnTo>
                  <a:pt x="714863" y="1505375"/>
                </a:lnTo>
                <a:lnTo>
                  <a:pt x="782891" y="1502153"/>
                </a:lnTo>
                <a:lnTo>
                  <a:pt x="848343" y="1496921"/>
                </a:lnTo>
                <a:lnTo>
                  <a:pt x="910825" y="1489791"/>
                </a:lnTo>
                <a:lnTo>
                  <a:pt x="969941" y="1480876"/>
                </a:lnTo>
                <a:lnTo>
                  <a:pt x="1025298" y="1470288"/>
                </a:lnTo>
                <a:lnTo>
                  <a:pt x="1076502" y="1458139"/>
                </a:lnTo>
                <a:lnTo>
                  <a:pt x="1123158" y="1444542"/>
                </a:lnTo>
                <a:lnTo>
                  <a:pt x="1164872" y="1429609"/>
                </a:lnTo>
                <a:lnTo>
                  <a:pt x="1201250" y="1413453"/>
                </a:lnTo>
                <a:lnTo>
                  <a:pt x="1256422" y="1377921"/>
                </a:lnTo>
                <a:lnTo>
                  <a:pt x="1285519" y="1338845"/>
                </a:lnTo>
                <a:lnTo>
                  <a:pt x="1289304" y="1318260"/>
                </a:lnTo>
                <a:close/>
              </a:path>
            </a:pathLst>
          </a:custGeom>
          <a:solidFill>
            <a:srgbClr val="CCCC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142885" y="5347715"/>
            <a:ext cx="1289685" cy="377190"/>
          </a:xfrm>
          <a:custGeom>
            <a:avLst/>
            <a:gdLst/>
            <a:ahLst/>
            <a:cxnLst/>
            <a:rect l="l" t="t" r="r" b="b"/>
            <a:pathLst>
              <a:path w="1289685" h="377189">
                <a:moveTo>
                  <a:pt x="1289304" y="188975"/>
                </a:moveTo>
                <a:lnTo>
                  <a:pt x="1274427" y="148428"/>
                </a:lnTo>
                <a:lnTo>
                  <a:pt x="1231898" y="110915"/>
                </a:lnTo>
                <a:lnTo>
                  <a:pt x="1164872" y="77358"/>
                </a:lnTo>
                <a:lnTo>
                  <a:pt x="1123158" y="62350"/>
                </a:lnTo>
                <a:lnTo>
                  <a:pt x="1076502" y="48677"/>
                </a:lnTo>
                <a:lnTo>
                  <a:pt x="1025298" y="36454"/>
                </a:lnTo>
                <a:lnTo>
                  <a:pt x="969941" y="25795"/>
                </a:lnTo>
                <a:lnTo>
                  <a:pt x="910825" y="16815"/>
                </a:lnTo>
                <a:lnTo>
                  <a:pt x="848343" y="9631"/>
                </a:lnTo>
                <a:lnTo>
                  <a:pt x="782891" y="4357"/>
                </a:lnTo>
                <a:lnTo>
                  <a:pt x="714863" y="1108"/>
                </a:lnTo>
                <a:lnTo>
                  <a:pt x="644652" y="0"/>
                </a:lnTo>
                <a:lnTo>
                  <a:pt x="574440" y="1108"/>
                </a:lnTo>
                <a:lnTo>
                  <a:pt x="506412" y="4357"/>
                </a:lnTo>
                <a:lnTo>
                  <a:pt x="440960" y="9631"/>
                </a:lnTo>
                <a:lnTo>
                  <a:pt x="378478" y="16815"/>
                </a:lnTo>
                <a:lnTo>
                  <a:pt x="319362" y="25795"/>
                </a:lnTo>
                <a:lnTo>
                  <a:pt x="264005" y="36454"/>
                </a:lnTo>
                <a:lnTo>
                  <a:pt x="212801" y="48677"/>
                </a:lnTo>
                <a:lnTo>
                  <a:pt x="166145" y="62350"/>
                </a:lnTo>
                <a:lnTo>
                  <a:pt x="124431" y="77358"/>
                </a:lnTo>
                <a:lnTo>
                  <a:pt x="88053" y="93584"/>
                </a:lnTo>
                <a:lnTo>
                  <a:pt x="32881" y="129235"/>
                </a:lnTo>
                <a:lnTo>
                  <a:pt x="3784" y="168380"/>
                </a:lnTo>
                <a:lnTo>
                  <a:pt x="0" y="188975"/>
                </a:lnTo>
                <a:lnTo>
                  <a:pt x="3784" y="209428"/>
                </a:lnTo>
                <a:lnTo>
                  <a:pt x="32881" y="248344"/>
                </a:lnTo>
                <a:lnTo>
                  <a:pt x="88053" y="283830"/>
                </a:lnTo>
                <a:lnTo>
                  <a:pt x="124431" y="299996"/>
                </a:lnTo>
                <a:lnTo>
                  <a:pt x="166145" y="314954"/>
                </a:lnTo>
                <a:lnTo>
                  <a:pt x="212801" y="328589"/>
                </a:lnTo>
                <a:lnTo>
                  <a:pt x="264005" y="340784"/>
                </a:lnTo>
                <a:lnTo>
                  <a:pt x="319362" y="351423"/>
                </a:lnTo>
                <a:lnTo>
                  <a:pt x="378478" y="360388"/>
                </a:lnTo>
                <a:lnTo>
                  <a:pt x="440960" y="367564"/>
                </a:lnTo>
                <a:lnTo>
                  <a:pt x="506412" y="372834"/>
                </a:lnTo>
                <a:lnTo>
                  <a:pt x="574440" y="376081"/>
                </a:lnTo>
                <a:lnTo>
                  <a:pt x="644652" y="377189"/>
                </a:lnTo>
                <a:lnTo>
                  <a:pt x="714863" y="376081"/>
                </a:lnTo>
                <a:lnTo>
                  <a:pt x="782891" y="372834"/>
                </a:lnTo>
                <a:lnTo>
                  <a:pt x="848343" y="367564"/>
                </a:lnTo>
                <a:lnTo>
                  <a:pt x="910825" y="360388"/>
                </a:lnTo>
                <a:lnTo>
                  <a:pt x="969941" y="351423"/>
                </a:lnTo>
                <a:lnTo>
                  <a:pt x="1025298" y="340784"/>
                </a:lnTo>
                <a:lnTo>
                  <a:pt x="1076502" y="328589"/>
                </a:lnTo>
                <a:lnTo>
                  <a:pt x="1123158" y="314954"/>
                </a:lnTo>
                <a:lnTo>
                  <a:pt x="1164872" y="299996"/>
                </a:lnTo>
                <a:lnTo>
                  <a:pt x="1201250" y="283830"/>
                </a:lnTo>
                <a:lnTo>
                  <a:pt x="1256422" y="248344"/>
                </a:lnTo>
                <a:lnTo>
                  <a:pt x="1285519" y="209428"/>
                </a:lnTo>
                <a:lnTo>
                  <a:pt x="1289304" y="188975"/>
                </a:lnTo>
                <a:close/>
              </a:path>
            </a:pathLst>
          </a:custGeom>
          <a:solidFill>
            <a:srgbClr val="D6D6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142885" y="5347715"/>
            <a:ext cx="1289685" cy="1506855"/>
          </a:xfrm>
          <a:custGeom>
            <a:avLst/>
            <a:gdLst/>
            <a:ahLst/>
            <a:cxnLst/>
            <a:rect l="l" t="t" r="r" b="b"/>
            <a:pathLst>
              <a:path w="1289685" h="1506854">
                <a:moveTo>
                  <a:pt x="644651" y="0"/>
                </a:moveTo>
                <a:lnTo>
                  <a:pt x="574440" y="1108"/>
                </a:lnTo>
                <a:lnTo>
                  <a:pt x="506412" y="4357"/>
                </a:lnTo>
                <a:lnTo>
                  <a:pt x="440960" y="9631"/>
                </a:lnTo>
                <a:lnTo>
                  <a:pt x="378478" y="16815"/>
                </a:lnTo>
                <a:lnTo>
                  <a:pt x="319362" y="25795"/>
                </a:lnTo>
                <a:lnTo>
                  <a:pt x="264005" y="36454"/>
                </a:lnTo>
                <a:lnTo>
                  <a:pt x="212801" y="48677"/>
                </a:lnTo>
                <a:lnTo>
                  <a:pt x="166145" y="62350"/>
                </a:lnTo>
                <a:lnTo>
                  <a:pt x="124431" y="77358"/>
                </a:lnTo>
                <a:lnTo>
                  <a:pt x="88053" y="93584"/>
                </a:lnTo>
                <a:lnTo>
                  <a:pt x="32881" y="129235"/>
                </a:lnTo>
                <a:lnTo>
                  <a:pt x="3784" y="168380"/>
                </a:lnTo>
                <a:lnTo>
                  <a:pt x="0" y="188976"/>
                </a:lnTo>
                <a:lnTo>
                  <a:pt x="0" y="1318260"/>
                </a:lnTo>
                <a:lnTo>
                  <a:pt x="14876" y="1358770"/>
                </a:lnTo>
                <a:lnTo>
                  <a:pt x="57405" y="1396186"/>
                </a:lnTo>
                <a:lnTo>
                  <a:pt x="124431" y="1429609"/>
                </a:lnTo>
                <a:lnTo>
                  <a:pt x="166145" y="1444542"/>
                </a:lnTo>
                <a:lnTo>
                  <a:pt x="212801" y="1458139"/>
                </a:lnTo>
                <a:lnTo>
                  <a:pt x="264005" y="1470288"/>
                </a:lnTo>
                <a:lnTo>
                  <a:pt x="319362" y="1480876"/>
                </a:lnTo>
                <a:lnTo>
                  <a:pt x="378478" y="1489791"/>
                </a:lnTo>
                <a:lnTo>
                  <a:pt x="440960" y="1496921"/>
                </a:lnTo>
                <a:lnTo>
                  <a:pt x="506412" y="1502153"/>
                </a:lnTo>
                <a:lnTo>
                  <a:pt x="574440" y="1505375"/>
                </a:lnTo>
                <a:lnTo>
                  <a:pt x="644652" y="1506474"/>
                </a:lnTo>
                <a:lnTo>
                  <a:pt x="714863" y="1505375"/>
                </a:lnTo>
                <a:lnTo>
                  <a:pt x="782891" y="1502153"/>
                </a:lnTo>
                <a:lnTo>
                  <a:pt x="848343" y="1496921"/>
                </a:lnTo>
                <a:lnTo>
                  <a:pt x="910825" y="1489791"/>
                </a:lnTo>
                <a:lnTo>
                  <a:pt x="969941" y="1480876"/>
                </a:lnTo>
                <a:lnTo>
                  <a:pt x="1025298" y="1470288"/>
                </a:lnTo>
                <a:lnTo>
                  <a:pt x="1076502" y="1458139"/>
                </a:lnTo>
                <a:lnTo>
                  <a:pt x="1123158" y="1444542"/>
                </a:lnTo>
                <a:lnTo>
                  <a:pt x="1164872" y="1429609"/>
                </a:lnTo>
                <a:lnTo>
                  <a:pt x="1201250" y="1413453"/>
                </a:lnTo>
                <a:lnTo>
                  <a:pt x="1256422" y="1377921"/>
                </a:lnTo>
                <a:lnTo>
                  <a:pt x="1285519" y="1338845"/>
                </a:lnTo>
                <a:lnTo>
                  <a:pt x="1289304" y="1318260"/>
                </a:lnTo>
                <a:lnTo>
                  <a:pt x="1289303" y="188975"/>
                </a:lnTo>
                <a:lnTo>
                  <a:pt x="1274427" y="148428"/>
                </a:lnTo>
                <a:lnTo>
                  <a:pt x="1231898" y="110915"/>
                </a:lnTo>
                <a:lnTo>
                  <a:pt x="1164872" y="77358"/>
                </a:lnTo>
                <a:lnTo>
                  <a:pt x="1123158" y="62350"/>
                </a:lnTo>
                <a:lnTo>
                  <a:pt x="1076502" y="48677"/>
                </a:lnTo>
                <a:lnTo>
                  <a:pt x="1025298" y="36454"/>
                </a:lnTo>
                <a:lnTo>
                  <a:pt x="969941" y="25795"/>
                </a:lnTo>
                <a:lnTo>
                  <a:pt x="910825" y="16815"/>
                </a:lnTo>
                <a:lnTo>
                  <a:pt x="848343" y="9631"/>
                </a:lnTo>
                <a:lnTo>
                  <a:pt x="782891" y="4357"/>
                </a:lnTo>
                <a:lnTo>
                  <a:pt x="714863" y="1108"/>
                </a:lnTo>
                <a:lnTo>
                  <a:pt x="644651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142885" y="5536691"/>
            <a:ext cx="1289685" cy="188595"/>
          </a:xfrm>
          <a:custGeom>
            <a:avLst/>
            <a:gdLst/>
            <a:ahLst/>
            <a:cxnLst/>
            <a:rect l="l" t="t" r="r" b="b"/>
            <a:pathLst>
              <a:path w="1289685" h="188595">
                <a:moveTo>
                  <a:pt x="0" y="0"/>
                </a:moveTo>
                <a:lnTo>
                  <a:pt x="14876" y="40281"/>
                </a:lnTo>
                <a:lnTo>
                  <a:pt x="57405" y="77598"/>
                </a:lnTo>
                <a:lnTo>
                  <a:pt x="124431" y="111020"/>
                </a:lnTo>
                <a:lnTo>
                  <a:pt x="166145" y="125978"/>
                </a:lnTo>
                <a:lnTo>
                  <a:pt x="212801" y="139613"/>
                </a:lnTo>
                <a:lnTo>
                  <a:pt x="264005" y="151808"/>
                </a:lnTo>
                <a:lnTo>
                  <a:pt x="319362" y="162447"/>
                </a:lnTo>
                <a:lnTo>
                  <a:pt x="378478" y="171412"/>
                </a:lnTo>
                <a:lnTo>
                  <a:pt x="440960" y="178588"/>
                </a:lnTo>
                <a:lnTo>
                  <a:pt x="506412" y="183858"/>
                </a:lnTo>
                <a:lnTo>
                  <a:pt x="574440" y="187105"/>
                </a:lnTo>
                <a:lnTo>
                  <a:pt x="644652" y="188213"/>
                </a:lnTo>
                <a:lnTo>
                  <a:pt x="714863" y="187105"/>
                </a:lnTo>
                <a:lnTo>
                  <a:pt x="782891" y="183858"/>
                </a:lnTo>
                <a:lnTo>
                  <a:pt x="848343" y="178588"/>
                </a:lnTo>
                <a:lnTo>
                  <a:pt x="910825" y="171412"/>
                </a:lnTo>
                <a:lnTo>
                  <a:pt x="969941" y="162447"/>
                </a:lnTo>
                <a:lnTo>
                  <a:pt x="1025298" y="151808"/>
                </a:lnTo>
                <a:lnTo>
                  <a:pt x="1076502" y="139613"/>
                </a:lnTo>
                <a:lnTo>
                  <a:pt x="1123158" y="125978"/>
                </a:lnTo>
                <a:lnTo>
                  <a:pt x="1164872" y="111020"/>
                </a:lnTo>
                <a:lnTo>
                  <a:pt x="1201250" y="94854"/>
                </a:lnTo>
                <a:lnTo>
                  <a:pt x="1256422" y="59368"/>
                </a:lnTo>
                <a:lnTo>
                  <a:pt x="1285519" y="20452"/>
                </a:lnTo>
                <a:lnTo>
                  <a:pt x="1289304" y="0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387481" y="5379973"/>
            <a:ext cx="7753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CC0000"/>
                </a:solidFill>
                <a:latin typeface="新宋体" panose="02010609030101010101" charset="-122"/>
                <a:cs typeface="新宋体" panose="02010609030101010101" charset="-122"/>
              </a:rPr>
              <a:t>数据库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68884" y="4463796"/>
            <a:ext cx="2260854" cy="7082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7575683" y="4513579"/>
            <a:ext cx="56515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95"/>
              </a:spcBef>
            </a:pPr>
            <a:r>
              <a:rPr sz="2000" b="1" dirty="0">
                <a:solidFill>
                  <a:srgbClr val="CC0000"/>
                </a:solidFill>
                <a:latin typeface="Arial" panose="020B0604020202020204"/>
                <a:cs typeface="Arial" panose="020B0604020202020204"/>
              </a:rPr>
              <a:t>DBA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xfrm>
            <a:off x="1030102" y="361915"/>
            <a:ext cx="4542155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(1)</a:t>
            </a:r>
            <a:r>
              <a:rPr spc="-5" dirty="0"/>
              <a:t>从用户角度看数据库管理系统的功能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774839" y="4360926"/>
            <a:ext cx="9144000" cy="2846070"/>
          </a:xfrm>
          <a:custGeom>
            <a:avLst/>
            <a:gdLst/>
            <a:ahLst/>
            <a:cxnLst/>
            <a:rect l="l" t="t" r="r" b="b"/>
            <a:pathLst>
              <a:path w="9144000" h="2846070">
                <a:moveTo>
                  <a:pt x="0" y="0"/>
                </a:moveTo>
                <a:lnTo>
                  <a:pt x="0" y="2846070"/>
                </a:lnTo>
                <a:lnTo>
                  <a:pt x="9144000" y="2846070"/>
                </a:lnTo>
                <a:lnTo>
                  <a:pt x="9144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2238641" y="4668773"/>
            <a:ext cx="6210299" cy="2186177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040130" y="1102995"/>
            <a:ext cx="7539355" cy="1311275"/>
          </a:xfrm>
          <a:prstGeom prst="rect">
            <a:avLst/>
          </a:prstGeom>
        </p:spPr>
        <p:txBody>
          <a:bodyPr vert="horz" wrap="square" lIns="0" tIns="2159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数据库语言：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使用者通过数据库语言利用DBMS操作数据库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41910">
              <a:lnSpc>
                <a:spcPct val="100000"/>
              </a:lnSpc>
              <a:spcBef>
                <a:spcPts val="1330"/>
              </a:spcBef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数据定义语言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(DDL:Data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Definition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Language)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41960">
              <a:lnSpc>
                <a:spcPct val="100000"/>
              </a:lnSpc>
              <a:spcBef>
                <a:spcPts val="15"/>
              </a:spcBef>
            </a:pPr>
            <a:r>
              <a:rPr sz="16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----DBMS</a:t>
            </a:r>
            <a:r>
              <a:rPr sz="16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提供给用</a:t>
            </a:r>
            <a:r>
              <a:rPr sz="16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户</a:t>
            </a:r>
            <a:r>
              <a:rPr sz="16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以便用户定义数据格式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69981" y="2390648"/>
            <a:ext cx="5812155" cy="167513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数据操纵语言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(DML:Data</a:t>
            </a:r>
            <a:r>
              <a:rPr sz="2000" b="1" spc="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Manipulation</a:t>
            </a:r>
            <a:r>
              <a:rPr sz="2000" b="1" spc="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Language)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12750">
              <a:lnSpc>
                <a:spcPts val="1915"/>
              </a:lnSpc>
              <a:spcBef>
                <a:spcPts val="20"/>
              </a:spcBef>
            </a:pPr>
            <a:r>
              <a:rPr sz="16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----DBMS</a:t>
            </a:r>
            <a:r>
              <a:rPr sz="16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提供给用</a:t>
            </a:r>
            <a:r>
              <a:rPr sz="16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户</a:t>
            </a:r>
            <a:r>
              <a:rPr sz="16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以便用户对数据进行操作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ts val="2395"/>
              </a:lnSpc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数据控制语言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(DCL:Data Control</a:t>
            </a:r>
            <a:r>
              <a:rPr sz="2000" b="1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Language)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412750">
              <a:lnSpc>
                <a:spcPct val="100000"/>
              </a:lnSpc>
              <a:spcBef>
                <a:spcPts val="15"/>
              </a:spcBef>
            </a:pPr>
            <a:r>
              <a:rPr sz="16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----DBMS</a:t>
            </a:r>
            <a:r>
              <a:rPr sz="16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提供给用</a:t>
            </a:r>
            <a:r>
              <a:rPr sz="16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户</a:t>
            </a:r>
            <a:r>
              <a:rPr sz="16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16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以便用户对数据进行控制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ts val="2350"/>
              </a:lnSpc>
              <a:spcBef>
                <a:spcPts val="100"/>
              </a:spcBef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数据库各种操作的执行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412750">
              <a:lnSpc>
                <a:spcPts val="1870"/>
              </a:lnSpc>
            </a:pPr>
            <a:r>
              <a:rPr sz="16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----DBMS</a:t>
            </a:r>
            <a:r>
              <a:rPr sz="16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按用户要求进行定义、操纵、控制和维护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774839" y="4416552"/>
            <a:ext cx="4308475" cy="590550"/>
          </a:xfrm>
          <a:custGeom>
            <a:avLst/>
            <a:gdLst/>
            <a:ahLst/>
            <a:cxnLst/>
            <a:rect l="l" t="t" r="r" b="b"/>
            <a:pathLst>
              <a:path w="4308475" h="590550">
                <a:moveTo>
                  <a:pt x="0" y="0"/>
                </a:moveTo>
                <a:lnTo>
                  <a:pt x="0" y="590550"/>
                </a:lnTo>
                <a:lnTo>
                  <a:pt x="4308348" y="590550"/>
                </a:lnTo>
                <a:lnTo>
                  <a:pt x="4308348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74839" y="4413503"/>
            <a:ext cx="4322445" cy="593090"/>
          </a:xfrm>
          <a:prstGeom prst="rect">
            <a:avLst/>
          </a:prstGeom>
          <a:ln w="9525">
            <a:solidFill>
              <a:srgbClr val="3333CC"/>
            </a:solidFill>
          </a:ln>
        </p:spPr>
        <p:txBody>
          <a:bodyPr vert="horz" wrap="square" lIns="0" tIns="45085" rIns="0" bIns="0" rtlCol="0">
            <a:spAutoFit/>
          </a:bodyPr>
          <a:lstStyle/>
          <a:p>
            <a:pPr marL="96520">
              <a:lnSpc>
                <a:spcPct val="100000"/>
              </a:lnSpc>
              <a:spcBef>
                <a:spcPts val="355"/>
              </a:spcBef>
            </a:pPr>
            <a:r>
              <a:rPr sz="16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1.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用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户使用DDL: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15748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定义表名，表标题、列名及其结构形式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776363" y="6371844"/>
            <a:ext cx="4334510" cy="835660"/>
          </a:xfrm>
          <a:custGeom>
            <a:avLst/>
            <a:gdLst/>
            <a:ahLst/>
            <a:cxnLst/>
            <a:rect l="l" t="t" r="r" b="b"/>
            <a:pathLst>
              <a:path w="4334510" h="835659">
                <a:moveTo>
                  <a:pt x="0" y="0"/>
                </a:moveTo>
                <a:lnTo>
                  <a:pt x="0" y="835151"/>
                </a:lnTo>
                <a:lnTo>
                  <a:pt x="4334256" y="835151"/>
                </a:lnTo>
                <a:lnTo>
                  <a:pt x="4334256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774839" y="6371844"/>
            <a:ext cx="4322445" cy="835660"/>
          </a:xfrm>
          <a:prstGeom prst="rect">
            <a:avLst/>
          </a:prstGeom>
          <a:ln w="9525">
            <a:solidFill>
              <a:srgbClr val="3333CC"/>
            </a:solidFill>
          </a:ln>
        </p:spPr>
        <p:txBody>
          <a:bodyPr vert="horz" wrap="square" lIns="0" tIns="42545" rIns="0" bIns="0" rtlCol="0">
            <a:spAutoFit/>
          </a:bodyPr>
          <a:lstStyle/>
          <a:p>
            <a:pPr marL="97790">
              <a:lnSpc>
                <a:spcPct val="100000"/>
              </a:lnSpc>
              <a:spcBef>
                <a:spcPts val="335"/>
              </a:spcBef>
            </a:pPr>
            <a:r>
              <a:rPr sz="16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2.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用户使用DML: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97790">
              <a:lnSpc>
                <a:spcPct val="100000"/>
              </a:lnSpc>
              <a:spcBef>
                <a:spcPts val="5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增加、删除、修改数据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  <a:p>
            <a:pPr marL="97790">
              <a:lnSpc>
                <a:spcPct val="100000"/>
              </a:lnSpc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查询数据、检索数据、统计数据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059546" y="4411217"/>
            <a:ext cx="1859280" cy="1080135"/>
          </a:xfrm>
          <a:custGeom>
            <a:avLst/>
            <a:gdLst/>
            <a:ahLst/>
            <a:cxnLst/>
            <a:rect l="l" t="t" r="r" b="b"/>
            <a:pathLst>
              <a:path w="1859279" h="1080135">
                <a:moveTo>
                  <a:pt x="0" y="0"/>
                </a:moveTo>
                <a:lnTo>
                  <a:pt x="0" y="1079753"/>
                </a:lnTo>
                <a:lnTo>
                  <a:pt x="1859279" y="1079753"/>
                </a:lnTo>
                <a:lnTo>
                  <a:pt x="1859279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8059546" y="4413503"/>
            <a:ext cx="1859280" cy="1077595"/>
          </a:xfrm>
          <a:prstGeom prst="rect">
            <a:avLst/>
          </a:prstGeom>
          <a:ln w="9525">
            <a:solidFill>
              <a:srgbClr val="3333CC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7155" marR="127635">
              <a:lnSpc>
                <a:spcPct val="100000"/>
              </a:lnSpc>
              <a:spcBef>
                <a:spcPts val="320"/>
              </a:spcBef>
            </a:pP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3.</a:t>
            </a:r>
            <a:r>
              <a:rPr sz="1600" b="1" spc="-3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用户使用DCL:  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定义对不同操作的 约束、对不同操作 </a:t>
            </a:r>
            <a:r>
              <a:rPr sz="16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者(用户)的约束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6262763" y="5457444"/>
            <a:ext cx="1310005" cy="965835"/>
          </a:xfrm>
          <a:custGeom>
            <a:avLst/>
            <a:gdLst/>
            <a:ahLst/>
            <a:cxnLst/>
            <a:rect l="l" t="t" r="r" b="b"/>
            <a:pathLst>
              <a:path w="1310004" h="965835">
                <a:moveTo>
                  <a:pt x="1309878" y="482345"/>
                </a:moveTo>
                <a:lnTo>
                  <a:pt x="1307705" y="442847"/>
                </a:lnTo>
                <a:lnTo>
                  <a:pt x="1301301" y="404217"/>
                </a:lnTo>
                <a:lnTo>
                  <a:pt x="1290834" y="366580"/>
                </a:lnTo>
                <a:lnTo>
                  <a:pt x="1276471" y="330061"/>
                </a:lnTo>
                <a:lnTo>
                  <a:pt x="1258383" y="294786"/>
                </a:lnTo>
                <a:lnTo>
                  <a:pt x="1236737" y="260880"/>
                </a:lnTo>
                <a:lnTo>
                  <a:pt x="1211702" y="228468"/>
                </a:lnTo>
                <a:lnTo>
                  <a:pt x="1183446" y="197674"/>
                </a:lnTo>
                <a:lnTo>
                  <a:pt x="1152139" y="168625"/>
                </a:lnTo>
                <a:lnTo>
                  <a:pt x="1117949" y="141446"/>
                </a:lnTo>
                <a:lnTo>
                  <a:pt x="1081044" y="116261"/>
                </a:lnTo>
                <a:lnTo>
                  <a:pt x="1041593" y="93195"/>
                </a:lnTo>
                <a:lnTo>
                  <a:pt x="999764" y="72375"/>
                </a:lnTo>
                <a:lnTo>
                  <a:pt x="955727" y="53924"/>
                </a:lnTo>
                <a:lnTo>
                  <a:pt x="909649" y="37969"/>
                </a:lnTo>
                <a:lnTo>
                  <a:pt x="861700" y="24633"/>
                </a:lnTo>
                <a:lnTo>
                  <a:pt x="812047" y="14044"/>
                </a:lnTo>
                <a:lnTo>
                  <a:pt x="760860" y="6325"/>
                </a:lnTo>
                <a:lnTo>
                  <a:pt x="708308" y="1602"/>
                </a:lnTo>
                <a:lnTo>
                  <a:pt x="654558" y="0"/>
                </a:lnTo>
                <a:lnTo>
                  <a:pt x="600916" y="1602"/>
                </a:lnTo>
                <a:lnTo>
                  <a:pt x="548461" y="6325"/>
                </a:lnTo>
                <a:lnTo>
                  <a:pt x="497362" y="14044"/>
                </a:lnTo>
                <a:lnTo>
                  <a:pt x="447787" y="24633"/>
                </a:lnTo>
                <a:lnTo>
                  <a:pt x="399907" y="37969"/>
                </a:lnTo>
                <a:lnTo>
                  <a:pt x="353889" y="53924"/>
                </a:lnTo>
                <a:lnTo>
                  <a:pt x="309904" y="72375"/>
                </a:lnTo>
                <a:lnTo>
                  <a:pt x="268120" y="93195"/>
                </a:lnTo>
                <a:lnTo>
                  <a:pt x="228707" y="116261"/>
                </a:lnTo>
                <a:lnTo>
                  <a:pt x="191833" y="141446"/>
                </a:lnTo>
                <a:lnTo>
                  <a:pt x="157668" y="168625"/>
                </a:lnTo>
                <a:lnTo>
                  <a:pt x="126382" y="197674"/>
                </a:lnTo>
                <a:lnTo>
                  <a:pt x="98142" y="228468"/>
                </a:lnTo>
                <a:lnTo>
                  <a:pt x="73119" y="260880"/>
                </a:lnTo>
                <a:lnTo>
                  <a:pt x="51482" y="294786"/>
                </a:lnTo>
                <a:lnTo>
                  <a:pt x="33399" y="330061"/>
                </a:lnTo>
                <a:lnTo>
                  <a:pt x="19041" y="366580"/>
                </a:lnTo>
                <a:lnTo>
                  <a:pt x="8575" y="404217"/>
                </a:lnTo>
                <a:lnTo>
                  <a:pt x="2172" y="442847"/>
                </a:lnTo>
                <a:lnTo>
                  <a:pt x="0" y="482345"/>
                </a:lnTo>
                <a:lnTo>
                  <a:pt x="2172" y="521953"/>
                </a:lnTo>
                <a:lnTo>
                  <a:pt x="8575" y="560681"/>
                </a:lnTo>
                <a:lnTo>
                  <a:pt x="19041" y="598405"/>
                </a:lnTo>
                <a:lnTo>
                  <a:pt x="33399" y="635002"/>
                </a:lnTo>
                <a:lnTo>
                  <a:pt x="51482" y="670345"/>
                </a:lnTo>
                <a:lnTo>
                  <a:pt x="73119" y="704312"/>
                </a:lnTo>
                <a:lnTo>
                  <a:pt x="98142" y="736776"/>
                </a:lnTo>
                <a:lnTo>
                  <a:pt x="126382" y="767614"/>
                </a:lnTo>
                <a:lnTo>
                  <a:pt x="157668" y="796701"/>
                </a:lnTo>
                <a:lnTo>
                  <a:pt x="191833" y="823912"/>
                </a:lnTo>
                <a:lnTo>
                  <a:pt x="228707" y="849123"/>
                </a:lnTo>
                <a:lnTo>
                  <a:pt x="268120" y="872209"/>
                </a:lnTo>
                <a:lnTo>
                  <a:pt x="309904" y="893046"/>
                </a:lnTo>
                <a:lnTo>
                  <a:pt x="353889" y="911508"/>
                </a:lnTo>
                <a:lnTo>
                  <a:pt x="399907" y="927473"/>
                </a:lnTo>
                <a:lnTo>
                  <a:pt x="447787" y="940813"/>
                </a:lnTo>
                <a:lnTo>
                  <a:pt x="497362" y="951407"/>
                </a:lnTo>
                <a:lnTo>
                  <a:pt x="548461" y="959127"/>
                </a:lnTo>
                <a:lnTo>
                  <a:pt x="600916" y="963851"/>
                </a:lnTo>
                <a:lnTo>
                  <a:pt x="654558" y="965454"/>
                </a:lnTo>
                <a:lnTo>
                  <a:pt x="708308" y="963851"/>
                </a:lnTo>
                <a:lnTo>
                  <a:pt x="760860" y="959127"/>
                </a:lnTo>
                <a:lnTo>
                  <a:pt x="812047" y="951407"/>
                </a:lnTo>
                <a:lnTo>
                  <a:pt x="861700" y="940813"/>
                </a:lnTo>
                <a:lnTo>
                  <a:pt x="909649" y="927473"/>
                </a:lnTo>
                <a:lnTo>
                  <a:pt x="955727" y="911508"/>
                </a:lnTo>
                <a:lnTo>
                  <a:pt x="999764" y="893046"/>
                </a:lnTo>
                <a:lnTo>
                  <a:pt x="1041593" y="872209"/>
                </a:lnTo>
                <a:lnTo>
                  <a:pt x="1081044" y="849123"/>
                </a:lnTo>
                <a:lnTo>
                  <a:pt x="1117949" y="823912"/>
                </a:lnTo>
                <a:lnTo>
                  <a:pt x="1152139" y="796701"/>
                </a:lnTo>
                <a:lnTo>
                  <a:pt x="1183446" y="767614"/>
                </a:lnTo>
                <a:lnTo>
                  <a:pt x="1211702" y="736776"/>
                </a:lnTo>
                <a:lnTo>
                  <a:pt x="1236737" y="704312"/>
                </a:lnTo>
                <a:lnTo>
                  <a:pt x="1258383" y="670345"/>
                </a:lnTo>
                <a:lnTo>
                  <a:pt x="1276471" y="635002"/>
                </a:lnTo>
                <a:lnTo>
                  <a:pt x="1290834" y="598405"/>
                </a:lnTo>
                <a:lnTo>
                  <a:pt x="1301301" y="560681"/>
                </a:lnTo>
                <a:lnTo>
                  <a:pt x="1307705" y="521953"/>
                </a:lnTo>
                <a:lnTo>
                  <a:pt x="1309878" y="48234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6262763" y="5457444"/>
            <a:ext cx="1310005" cy="965835"/>
          </a:xfrm>
          <a:custGeom>
            <a:avLst/>
            <a:gdLst/>
            <a:ahLst/>
            <a:cxnLst/>
            <a:rect l="l" t="t" r="r" b="b"/>
            <a:pathLst>
              <a:path w="1310004" h="965835">
                <a:moveTo>
                  <a:pt x="654558" y="0"/>
                </a:moveTo>
                <a:lnTo>
                  <a:pt x="600916" y="1602"/>
                </a:lnTo>
                <a:lnTo>
                  <a:pt x="548461" y="6325"/>
                </a:lnTo>
                <a:lnTo>
                  <a:pt x="497362" y="14044"/>
                </a:lnTo>
                <a:lnTo>
                  <a:pt x="447787" y="24633"/>
                </a:lnTo>
                <a:lnTo>
                  <a:pt x="399907" y="37969"/>
                </a:lnTo>
                <a:lnTo>
                  <a:pt x="353889" y="53924"/>
                </a:lnTo>
                <a:lnTo>
                  <a:pt x="309904" y="72375"/>
                </a:lnTo>
                <a:lnTo>
                  <a:pt x="268120" y="93195"/>
                </a:lnTo>
                <a:lnTo>
                  <a:pt x="228707" y="116261"/>
                </a:lnTo>
                <a:lnTo>
                  <a:pt x="191833" y="141446"/>
                </a:lnTo>
                <a:lnTo>
                  <a:pt x="157668" y="168625"/>
                </a:lnTo>
                <a:lnTo>
                  <a:pt x="126382" y="197674"/>
                </a:lnTo>
                <a:lnTo>
                  <a:pt x="98142" y="228468"/>
                </a:lnTo>
                <a:lnTo>
                  <a:pt x="73119" y="260880"/>
                </a:lnTo>
                <a:lnTo>
                  <a:pt x="51482" y="294786"/>
                </a:lnTo>
                <a:lnTo>
                  <a:pt x="33399" y="330061"/>
                </a:lnTo>
                <a:lnTo>
                  <a:pt x="19041" y="366580"/>
                </a:lnTo>
                <a:lnTo>
                  <a:pt x="8575" y="404217"/>
                </a:lnTo>
                <a:lnTo>
                  <a:pt x="2172" y="442847"/>
                </a:lnTo>
                <a:lnTo>
                  <a:pt x="0" y="482345"/>
                </a:lnTo>
                <a:lnTo>
                  <a:pt x="2172" y="521953"/>
                </a:lnTo>
                <a:lnTo>
                  <a:pt x="8575" y="560681"/>
                </a:lnTo>
                <a:lnTo>
                  <a:pt x="19041" y="598405"/>
                </a:lnTo>
                <a:lnTo>
                  <a:pt x="33399" y="635002"/>
                </a:lnTo>
                <a:lnTo>
                  <a:pt x="51482" y="670345"/>
                </a:lnTo>
                <a:lnTo>
                  <a:pt x="73119" y="704312"/>
                </a:lnTo>
                <a:lnTo>
                  <a:pt x="98142" y="736776"/>
                </a:lnTo>
                <a:lnTo>
                  <a:pt x="126382" y="767614"/>
                </a:lnTo>
                <a:lnTo>
                  <a:pt x="157668" y="796701"/>
                </a:lnTo>
                <a:lnTo>
                  <a:pt x="191833" y="823912"/>
                </a:lnTo>
                <a:lnTo>
                  <a:pt x="228707" y="849123"/>
                </a:lnTo>
                <a:lnTo>
                  <a:pt x="268120" y="872209"/>
                </a:lnTo>
                <a:lnTo>
                  <a:pt x="309904" y="893046"/>
                </a:lnTo>
                <a:lnTo>
                  <a:pt x="353889" y="911508"/>
                </a:lnTo>
                <a:lnTo>
                  <a:pt x="399907" y="927473"/>
                </a:lnTo>
                <a:lnTo>
                  <a:pt x="447787" y="940813"/>
                </a:lnTo>
                <a:lnTo>
                  <a:pt x="497362" y="951407"/>
                </a:lnTo>
                <a:lnTo>
                  <a:pt x="548461" y="959127"/>
                </a:lnTo>
                <a:lnTo>
                  <a:pt x="600916" y="963851"/>
                </a:lnTo>
                <a:lnTo>
                  <a:pt x="654558" y="965454"/>
                </a:lnTo>
                <a:lnTo>
                  <a:pt x="708308" y="963851"/>
                </a:lnTo>
                <a:lnTo>
                  <a:pt x="760860" y="959127"/>
                </a:lnTo>
                <a:lnTo>
                  <a:pt x="812047" y="951407"/>
                </a:lnTo>
                <a:lnTo>
                  <a:pt x="861700" y="940813"/>
                </a:lnTo>
                <a:lnTo>
                  <a:pt x="909649" y="927473"/>
                </a:lnTo>
                <a:lnTo>
                  <a:pt x="955727" y="911508"/>
                </a:lnTo>
                <a:lnTo>
                  <a:pt x="999764" y="893046"/>
                </a:lnTo>
                <a:lnTo>
                  <a:pt x="1041593" y="872209"/>
                </a:lnTo>
                <a:lnTo>
                  <a:pt x="1081044" y="849123"/>
                </a:lnTo>
                <a:lnTo>
                  <a:pt x="1117949" y="823912"/>
                </a:lnTo>
                <a:lnTo>
                  <a:pt x="1152139" y="796701"/>
                </a:lnTo>
                <a:lnTo>
                  <a:pt x="1183446" y="767614"/>
                </a:lnTo>
                <a:lnTo>
                  <a:pt x="1211702" y="736776"/>
                </a:lnTo>
                <a:lnTo>
                  <a:pt x="1236737" y="704312"/>
                </a:lnTo>
                <a:lnTo>
                  <a:pt x="1258383" y="670345"/>
                </a:lnTo>
                <a:lnTo>
                  <a:pt x="1276471" y="635002"/>
                </a:lnTo>
                <a:lnTo>
                  <a:pt x="1290834" y="598405"/>
                </a:lnTo>
                <a:lnTo>
                  <a:pt x="1301301" y="560681"/>
                </a:lnTo>
                <a:lnTo>
                  <a:pt x="1307705" y="521953"/>
                </a:lnTo>
                <a:lnTo>
                  <a:pt x="1309878" y="482345"/>
                </a:lnTo>
                <a:lnTo>
                  <a:pt x="1307705" y="442847"/>
                </a:lnTo>
                <a:lnTo>
                  <a:pt x="1301301" y="404217"/>
                </a:lnTo>
                <a:lnTo>
                  <a:pt x="1290834" y="366580"/>
                </a:lnTo>
                <a:lnTo>
                  <a:pt x="1276471" y="330061"/>
                </a:lnTo>
                <a:lnTo>
                  <a:pt x="1258383" y="294786"/>
                </a:lnTo>
                <a:lnTo>
                  <a:pt x="1236737" y="260880"/>
                </a:lnTo>
                <a:lnTo>
                  <a:pt x="1211702" y="228468"/>
                </a:lnTo>
                <a:lnTo>
                  <a:pt x="1183446" y="197674"/>
                </a:lnTo>
                <a:lnTo>
                  <a:pt x="1152139" y="168625"/>
                </a:lnTo>
                <a:lnTo>
                  <a:pt x="1117949" y="141446"/>
                </a:lnTo>
                <a:lnTo>
                  <a:pt x="1081044" y="116261"/>
                </a:lnTo>
                <a:lnTo>
                  <a:pt x="1041593" y="93195"/>
                </a:lnTo>
                <a:lnTo>
                  <a:pt x="999764" y="72375"/>
                </a:lnTo>
                <a:lnTo>
                  <a:pt x="955727" y="53924"/>
                </a:lnTo>
                <a:lnTo>
                  <a:pt x="909649" y="37969"/>
                </a:lnTo>
                <a:lnTo>
                  <a:pt x="861700" y="24633"/>
                </a:lnTo>
                <a:lnTo>
                  <a:pt x="812047" y="14044"/>
                </a:lnTo>
                <a:lnTo>
                  <a:pt x="760860" y="6325"/>
                </a:lnTo>
                <a:lnTo>
                  <a:pt x="708308" y="1602"/>
                </a:lnTo>
                <a:lnTo>
                  <a:pt x="654558" y="0"/>
                </a:lnTo>
                <a:close/>
              </a:path>
            </a:pathLst>
          </a:custGeom>
          <a:ln w="9524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774839" y="5616955"/>
            <a:ext cx="9144000" cy="63182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5767705">
              <a:lnSpc>
                <a:spcPts val="239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DBMS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888355">
              <a:lnSpc>
                <a:spcPts val="2390"/>
              </a:lnSpc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执行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48551" y="2020823"/>
            <a:ext cx="265430" cy="1179830"/>
          </a:xfrm>
          <a:custGeom>
            <a:avLst/>
            <a:gdLst/>
            <a:ahLst/>
            <a:cxnLst/>
            <a:rect l="l" t="t" r="r" b="b"/>
            <a:pathLst>
              <a:path w="265429" h="1179830">
                <a:moveTo>
                  <a:pt x="0" y="0"/>
                </a:moveTo>
                <a:lnTo>
                  <a:pt x="51577" y="7643"/>
                </a:lnTo>
                <a:lnTo>
                  <a:pt x="93726" y="28574"/>
                </a:lnTo>
                <a:lnTo>
                  <a:pt x="122158" y="59793"/>
                </a:lnTo>
                <a:lnTo>
                  <a:pt x="132588" y="98297"/>
                </a:lnTo>
                <a:lnTo>
                  <a:pt x="132588" y="491490"/>
                </a:lnTo>
                <a:lnTo>
                  <a:pt x="143017" y="529673"/>
                </a:lnTo>
                <a:lnTo>
                  <a:pt x="171450" y="560927"/>
                </a:lnTo>
                <a:lnTo>
                  <a:pt x="213598" y="582037"/>
                </a:lnTo>
                <a:lnTo>
                  <a:pt x="265176" y="589788"/>
                </a:lnTo>
                <a:lnTo>
                  <a:pt x="213598" y="597431"/>
                </a:lnTo>
                <a:lnTo>
                  <a:pt x="171450" y="618363"/>
                </a:lnTo>
                <a:lnTo>
                  <a:pt x="143017" y="649581"/>
                </a:lnTo>
                <a:lnTo>
                  <a:pt x="132588" y="688086"/>
                </a:lnTo>
                <a:lnTo>
                  <a:pt x="132588" y="1081278"/>
                </a:lnTo>
                <a:lnTo>
                  <a:pt x="122158" y="1119461"/>
                </a:lnTo>
                <a:lnTo>
                  <a:pt x="93726" y="1150715"/>
                </a:lnTo>
                <a:lnTo>
                  <a:pt x="51577" y="1171825"/>
                </a:lnTo>
                <a:lnTo>
                  <a:pt x="0" y="1179576"/>
                </a:lnTo>
              </a:path>
            </a:pathLst>
          </a:custGeom>
          <a:ln w="9524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7221607" y="2238248"/>
            <a:ext cx="2072639" cy="649605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 marR="5080">
              <a:lnSpc>
                <a:spcPts val="2510"/>
              </a:lnSpc>
              <a:spcBef>
                <a:spcPts val="90"/>
              </a:spcBef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SQL</a:t>
            </a: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语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言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：结构化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的数据库语言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title"/>
          </p:nvPr>
        </p:nvSpPr>
        <p:spPr>
          <a:xfrm>
            <a:off x="1030090" y="361924"/>
            <a:ext cx="270827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20000"/>
              </a:lnSpc>
              <a:spcBef>
                <a:spcPts val="100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r>
              <a:rPr spc="-5" dirty="0">
                <a:latin typeface="Arial" panose="020B0604020202020204"/>
                <a:cs typeface="Arial" panose="020B0604020202020204"/>
              </a:rPr>
              <a:t>  </a:t>
            </a:r>
            <a:r>
              <a:rPr spc="-5" dirty="0">
                <a:latin typeface="Arial" panose="020B0604020202020204"/>
                <a:cs typeface="Arial" panose="020B0604020202020204"/>
              </a:rPr>
              <a:t>(2)</a:t>
            </a:r>
            <a:r>
              <a:rPr spc="-5" dirty="0"/>
              <a:t>数据库语</a:t>
            </a:r>
            <a:r>
              <a:rPr dirty="0"/>
              <a:t>言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53160" y="1218565"/>
            <a:ext cx="8269605" cy="862330"/>
          </a:xfrm>
          <a:prstGeom prst="rect">
            <a:avLst/>
          </a:prstGeom>
        </p:spPr>
        <p:txBody>
          <a:bodyPr vert="horz" wrap="square" lIns="0" tIns="12827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1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数据库语言与高级语言: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1840865">
              <a:lnSpc>
                <a:spcPct val="100000"/>
              </a:lnSpc>
              <a:spcBef>
                <a:spcPts val="685"/>
              </a:spcBef>
            </a:pPr>
            <a:r>
              <a:rPr sz="1800" b="1" dirty="0">
                <a:latin typeface="微软雅黑" panose="020B0503020204020204" charset="-122"/>
                <a:cs typeface="微软雅黑" panose="020B0503020204020204" charset="-122"/>
              </a:rPr>
              <a:t>一条数据库语言语句相当于高级语言的一个或多个循环程序</a:t>
            </a:r>
            <a:endParaRPr sz="18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454537" y="3987545"/>
            <a:ext cx="5257799" cy="238887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1169803" y="2513330"/>
            <a:ext cx="5142865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数据库语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言</a:t>
            </a:r>
            <a:r>
              <a:rPr sz="2000" b="1" spc="-2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标准的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：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SQL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语言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  <a:tabLst>
                <a:tab pos="899160" algn="l"/>
                <a:tab pos="3014345" algn="l"/>
              </a:tabLst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Select	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学号，姓名</a:t>
            </a:r>
            <a:r>
              <a:rPr sz="2000" b="1" spc="-450" dirty="0"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From	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学生登记表</a:t>
            </a:r>
            <a:r>
              <a:rPr sz="2000" b="1" spc="-515" dirty="0"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Where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97733" y="2818129"/>
            <a:ext cx="146812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性别</a:t>
            </a:r>
            <a:r>
              <a:rPr sz="2000" b="1" spc="-495" dirty="0"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</a:t>
            </a:r>
            <a:r>
              <a:rPr sz="2000" b="1" spc="-5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‘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男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’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；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69778" y="4083053"/>
            <a:ext cx="3021965" cy="214439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ts val="2345"/>
              </a:lnSpc>
              <a:spcBef>
                <a:spcPts val="95"/>
              </a:spcBef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高级语言：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431800" marR="5080" indent="-419100">
              <a:lnSpc>
                <a:spcPts val="2400"/>
              </a:lnSpc>
              <a:spcBef>
                <a:spcPts val="25"/>
              </a:spcBef>
              <a:tabLst>
                <a:tab pos="561975" algn="l"/>
                <a:tab pos="1175385" algn="l"/>
              </a:tabLst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For		K=1	to</a:t>
            </a:r>
            <a:r>
              <a:rPr sz="2000" b="1" spc="-10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最后一条记录 读</a:t>
            </a: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第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K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条记录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432435">
              <a:lnSpc>
                <a:spcPts val="2320"/>
              </a:lnSpc>
              <a:tabLst>
                <a:tab pos="795020" algn="l"/>
                <a:tab pos="2123440" algn="l"/>
              </a:tabLst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If	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性别</a:t>
            </a:r>
            <a:r>
              <a:rPr sz="2000" b="1" spc="-459" dirty="0"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 ‘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男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’	then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927100">
              <a:lnSpc>
                <a:spcPct val="100000"/>
              </a:lnSpc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显示第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K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条记录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12700" marR="1946275" indent="420370">
              <a:lnSpc>
                <a:spcPct val="100000"/>
              </a:lnSpc>
              <a:tabLst>
                <a:tab pos="702310" algn="l"/>
              </a:tabLst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Endif 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Next	K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1030078" y="361894"/>
            <a:ext cx="270827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20000"/>
              </a:lnSpc>
              <a:spcBef>
                <a:spcPts val="100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r>
              <a:rPr spc="-5" dirty="0">
                <a:latin typeface="Arial" panose="020B0604020202020204"/>
                <a:cs typeface="Arial" panose="020B0604020202020204"/>
              </a:rPr>
              <a:t>  </a:t>
            </a:r>
            <a:r>
              <a:rPr spc="-5" dirty="0">
                <a:latin typeface="Arial" panose="020B0604020202020204"/>
                <a:cs typeface="Arial" panose="020B0604020202020204"/>
              </a:rPr>
              <a:t>(2)</a:t>
            </a:r>
            <a:r>
              <a:rPr spc="-5" dirty="0"/>
              <a:t>数据库语</a:t>
            </a:r>
            <a:r>
              <a:rPr dirty="0"/>
              <a:t>言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组合 118"/>
          <p:cNvGrpSpPr/>
          <p:nvPr/>
        </p:nvGrpSpPr>
        <p:grpSpPr>
          <a:xfrm rot="0">
            <a:off x="1182370" y="5901690"/>
            <a:ext cx="2362200" cy="1056640"/>
            <a:chOff x="1862" y="9294"/>
            <a:chExt cx="3720" cy="1664"/>
          </a:xfrm>
        </p:grpSpPr>
        <p:sp>
          <p:nvSpPr>
            <p:cNvPr id="3" name="object 3"/>
            <p:cNvSpPr/>
            <p:nvPr/>
          </p:nvSpPr>
          <p:spPr>
            <a:xfrm>
              <a:off x="1862" y="9294"/>
              <a:ext cx="3720" cy="1664"/>
            </a:xfrm>
            <a:custGeom>
              <a:avLst/>
              <a:gdLst/>
              <a:ahLst/>
              <a:cxnLst/>
              <a:rect l="l" t="t" r="r" b="b"/>
              <a:pathLst>
                <a:path w="2362200" h="1056640">
                  <a:moveTo>
                    <a:pt x="2362200" y="924306"/>
                  </a:moveTo>
                  <a:lnTo>
                    <a:pt x="2362200" y="132587"/>
                  </a:lnTo>
                  <a:lnTo>
                    <a:pt x="2359687" y="123878"/>
                  </a:lnTo>
                  <a:lnTo>
                    <a:pt x="2323246" y="98715"/>
                  </a:lnTo>
                  <a:lnTo>
                    <a:pt x="2276422" y="82920"/>
                  </a:lnTo>
                  <a:lnTo>
                    <a:pt x="2213027" y="68073"/>
                  </a:lnTo>
                  <a:lnTo>
                    <a:pt x="2175505" y="61049"/>
                  </a:lnTo>
                  <a:lnTo>
                    <a:pt x="2134307" y="54315"/>
                  </a:lnTo>
                  <a:lnTo>
                    <a:pt x="2089588" y="47888"/>
                  </a:lnTo>
                  <a:lnTo>
                    <a:pt x="2041506" y="41785"/>
                  </a:lnTo>
                  <a:lnTo>
                    <a:pt x="1990214" y="36025"/>
                  </a:lnTo>
                  <a:lnTo>
                    <a:pt x="1935870" y="30625"/>
                  </a:lnTo>
                  <a:lnTo>
                    <a:pt x="1878628" y="25603"/>
                  </a:lnTo>
                  <a:lnTo>
                    <a:pt x="1818645" y="20975"/>
                  </a:lnTo>
                  <a:lnTo>
                    <a:pt x="1756075" y="16760"/>
                  </a:lnTo>
                  <a:lnTo>
                    <a:pt x="1691075" y="12975"/>
                  </a:lnTo>
                  <a:lnTo>
                    <a:pt x="1623800" y="9638"/>
                  </a:lnTo>
                  <a:lnTo>
                    <a:pt x="1554406" y="6766"/>
                  </a:lnTo>
                  <a:lnTo>
                    <a:pt x="1483049" y="4377"/>
                  </a:lnTo>
                  <a:lnTo>
                    <a:pt x="1409884" y="2488"/>
                  </a:lnTo>
                  <a:lnTo>
                    <a:pt x="1335067" y="1117"/>
                  </a:lnTo>
                  <a:lnTo>
                    <a:pt x="1258754" y="282"/>
                  </a:lnTo>
                  <a:lnTo>
                    <a:pt x="1181100" y="0"/>
                  </a:lnTo>
                  <a:lnTo>
                    <a:pt x="1103445" y="282"/>
                  </a:lnTo>
                  <a:lnTo>
                    <a:pt x="1027132" y="1117"/>
                  </a:lnTo>
                  <a:lnTo>
                    <a:pt x="952315" y="2488"/>
                  </a:lnTo>
                  <a:lnTo>
                    <a:pt x="879150" y="4377"/>
                  </a:lnTo>
                  <a:lnTo>
                    <a:pt x="807793" y="6766"/>
                  </a:lnTo>
                  <a:lnTo>
                    <a:pt x="738399" y="9638"/>
                  </a:lnTo>
                  <a:lnTo>
                    <a:pt x="671124" y="12975"/>
                  </a:lnTo>
                  <a:lnTo>
                    <a:pt x="606124" y="16760"/>
                  </a:lnTo>
                  <a:lnTo>
                    <a:pt x="543554" y="20975"/>
                  </a:lnTo>
                  <a:lnTo>
                    <a:pt x="483571" y="25603"/>
                  </a:lnTo>
                  <a:lnTo>
                    <a:pt x="426329" y="30625"/>
                  </a:lnTo>
                  <a:lnTo>
                    <a:pt x="371985" y="36025"/>
                  </a:lnTo>
                  <a:lnTo>
                    <a:pt x="320693" y="41785"/>
                  </a:lnTo>
                  <a:lnTo>
                    <a:pt x="272611" y="47888"/>
                  </a:lnTo>
                  <a:lnTo>
                    <a:pt x="227892" y="54315"/>
                  </a:lnTo>
                  <a:lnTo>
                    <a:pt x="186694" y="61049"/>
                  </a:lnTo>
                  <a:lnTo>
                    <a:pt x="149172" y="68073"/>
                  </a:lnTo>
                  <a:lnTo>
                    <a:pt x="85777" y="82920"/>
                  </a:lnTo>
                  <a:lnTo>
                    <a:pt x="38953" y="98715"/>
                  </a:lnTo>
                  <a:lnTo>
                    <a:pt x="2512" y="123878"/>
                  </a:lnTo>
                  <a:lnTo>
                    <a:pt x="0" y="132588"/>
                  </a:lnTo>
                  <a:lnTo>
                    <a:pt x="0" y="924306"/>
                  </a:lnTo>
                  <a:lnTo>
                    <a:pt x="38953" y="957867"/>
                  </a:lnTo>
                  <a:lnTo>
                    <a:pt x="85777" y="973545"/>
                  </a:lnTo>
                  <a:lnTo>
                    <a:pt x="149172" y="988297"/>
                  </a:lnTo>
                  <a:lnTo>
                    <a:pt x="186694" y="995282"/>
                  </a:lnTo>
                  <a:lnTo>
                    <a:pt x="227892" y="1001981"/>
                  </a:lnTo>
                  <a:lnTo>
                    <a:pt x="272611" y="1008377"/>
                  </a:lnTo>
                  <a:lnTo>
                    <a:pt x="320693" y="1014453"/>
                  </a:lnTo>
                  <a:lnTo>
                    <a:pt x="371985" y="1020190"/>
                  </a:lnTo>
                  <a:lnTo>
                    <a:pt x="426329" y="1025571"/>
                  </a:lnTo>
                  <a:lnTo>
                    <a:pt x="483571" y="1030577"/>
                  </a:lnTo>
                  <a:lnTo>
                    <a:pt x="543554" y="1035191"/>
                  </a:lnTo>
                  <a:lnTo>
                    <a:pt x="606124" y="1039396"/>
                  </a:lnTo>
                  <a:lnTo>
                    <a:pt x="671124" y="1043173"/>
                  </a:lnTo>
                  <a:lnTo>
                    <a:pt x="738399" y="1046504"/>
                  </a:lnTo>
                  <a:lnTo>
                    <a:pt x="807793" y="1049371"/>
                  </a:lnTo>
                  <a:lnTo>
                    <a:pt x="879150" y="1051757"/>
                  </a:lnTo>
                  <a:lnTo>
                    <a:pt x="952315" y="1053644"/>
                  </a:lnTo>
                  <a:lnTo>
                    <a:pt x="1027132" y="1055014"/>
                  </a:lnTo>
                  <a:lnTo>
                    <a:pt x="1103445" y="1055849"/>
                  </a:lnTo>
                  <a:lnTo>
                    <a:pt x="1181100" y="1056132"/>
                  </a:lnTo>
                  <a:lnTo>
                    <a:pt x="1258754" y="1055849"/>
                  </a:lnTo>
                  <a:lnTo>
                    <a:pt x="1335067" y="1055014"/>
                  </a:lnTo>
                  <a:lnTo>
                    <a:pt x="1409884" y="1053644"/>
                  </a:lnTo>
                  <a:lnTo>
                    <a:pt x="1483049" y="1051757"/>
                  </a:lnTo>
                  <a:lnTo>
                    <a:pt x="1554406" y="1049371"/>
                  </a:lnTo>
                  <a:lnTo>
                    <a:pt x="1623800" y="1046504"/>
                  </a:lnTo>
                  <a:lnTo>
                    <a:pt x="1691075" y="1043173"/>
                  </a:lnTo>
                  <a:lnTo>
                    <a:pt x="1756075" y="1039396"/>
                  </a:lnTo>
                  <a:lnTo>
                    <a:pt x="1818645" y="1035191"/>
                  </a:lnTo>
                  <a:lnTo>
                    <a:pt x="1878628" y="1030577"/>
                  </a:lnTo>
                  <a:lnTo>
                    <a:pt x="1935870" y="1025571"/>
                  </a:lnTo>
                  <a:lnTo>
                    <a:pt x="1990214" y="1020190"/>
                  </a:lnTo>
                  <a:lnTo>
                    <a:pt x="2041506" y="1014453"/>
                  </a:lnTo>
                  <a:lnTo>
                    <a:pt x="2089588" y="1008377"/>
                  </a:lnTo>
                  <a:lnTo>
                    <a:pt x="2134307" y="1001981"/>
                  </a:lnTo>
                  <a:lnTo>
                    <a:pt x="2175505" y="995282"/>
                  </a:lnTo>
                  <a:lnTo>
                    <a:pt x="2213027" y="988297"/>
                  </a:lnTo>
                  <a:lnTo>
                    <a:pt x="2276422" y="973545"/>
                  </a:lnTo>
                  <a:lnTo>
                    <a:pt x="2323246" y="957867"/>
                  </a:lnTo>
                  <a:lnTo>
                    <a:pt x="2359687" y="932927"/>
                  </a:lnTo>
                  <a:lnTo>
                    <a:pt x="2362200" y="924306"/>
                  </a:lnTo>
                  <a:close/>
                </a:path>
              </a:pathLst>
            </a:custGeom>
            <a:solidFill>
              <a:srgbClr val="CCCC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1862" y="9294"/>
              <a:ext cx="3720" cy="417"/>
            </a:xfrm>
            <a:custGeom>
              <a:avLst/>
              <a:gdLst/>
              <a:ahLst/>
              <a:cxnLst/>
              <a:rect l="l" t="t" r="r" b="b"/>
              <a:pathLst>
                <a:path w="2362200" h="264795">
                  <a:moveTo>
                    <a:pt x="2362200" y="132587"/>
                  </a:moveTo>
                  <a:lnTo>
                    <a:pt x="2323246" y="98715"/>
                  </a:lnTo>
                  <a:lnTo>
                    <a:pt x="2276422" y="82920"/>
                  </a:lnTo>
                  <a:lnTo>
                    <a:pt x="2213027" y="68073"/>
                  </a:lnTo>
                  <a:lnTo>
                    <a:pt x="2175505" y="61049"/>
                  </a:lnTo>
                  <a:lnTo>
                    <a:pt x="2134307" y="54315"/>
                  </a:lnTo>
                  <a:lnTo>
                    <a:pt x="2089588" y="47888"/>
                  </a:lnTo>
                  <a:lnTo>
                    <a:pt x="2041506" y="41785"/>
                  </a:lnTo>
                  <a:lnTo>
                    <a:pt x="1990214" y="36025"/>
                  </a:lnTo>
                  <a:lnTo>
                    <a:pt x="1935870" y="30625"/>
                  </a:lnTo>
                  <a:lnTo>
                    <a:pt x="1878628" y="25603"/>
                  </a:lnTo>
                  <a:lnTo>
                    <a:pt x="1818645" y="20975"/>
                  </a:lnTo>
                  <a:lnTo>
                    <a:pt x="1756075" y="16760"/>
                  </a:lnTo>
                  <a:lnTo>
                    <a:pt x="1691075" y="12975"/>
                  </a:lnTo>
                  <a:lnTo>
                    <a:pt x="1623800" y="9638"/>
                  </a:lnTo>
                  <a:lnTo>
                    <a:pt x="1554406" y="6766"/>
                  </a:lnTo>
                  <a:lnTo>
                    <a:pt x="1483049" y="4377"/>
                  </a:lnTo>
                  <a:lnTo>
                    <a:pt x="1409884" y="2488"/>
                  </a:lnTo>
                  <a:lnTo>
                    <a:pt x="1335067" y="1117"/>
                  </a:lnTo>
                  <a:lnTo>
                    <a:pt x="1258754" y="282"/>
                  </a:lnTo>
                  <a:lnTo>
                    <a:pt x="1181100" y="0"/>
                  </a:lnTo>
                  <a:lnTo>
                    <a:pt x="1103445" y="282"/>
                  </a:lnTo>
                  <a:lnTo>
                    <a:pt x="1027132" y="1117"/>
                  </a:lnTo>
                  <a:lnTo>
                    <a:pt x="952315" y="2488"/>
                  </a:lnTo>
                  <a:lnTo>
                    <a:pt x="879150" y="4377"/>
                  </a:lnTo>
                  <a:lnTo>
                    <a:pt x="807793" y="6766"/>
                  </a:lnTo>
                  <a:lnTo>
                    <a:pt x="738399" y="9638"/>
                  </a:lnTo>
                  <a:lnTo>
                    <a:pt x="671124" y="12975"/>
                  </a:lnTo>
                  <a:lnTo>
                    <a:pt x="606124" y="16760"/>
                  </a:lnTo>
                  <a:lnTo>
                    <a:pt x="543554" y="20975"/>
                  </a:lnTo>
                  <a:lnTo>
                    <a:pt x="483571" y="25603"/>
                  </a:lnTo>
                  <a:lnTo>
                    <a:pt x="426329" y="30625"/>
                  </a:lnTo>
                  <a:lnTo>
                    <a:pt x="371985" y="36025"/>
                  </a:lnTo>
                  <a:lnTo>
                    <a:pt x="320693" y="41785"/>
                  </a:lnTo>
                  <a:lnTo>
                    <a:pt x="272611" y="47888"/>
                  </a:lnTo>
                  <a:lnTo>
                    <a:pt x="227892" y="54315"/>
                  </a:lnTo>
                  <a:lnTo>
                    <a:pt x="186694" y="61049"/>
                  </a:lnTo>
                  <a:lnTo>
                    <a:pt x="149172" y="68073"/>
                  </a:lnTo>
                  <a:lnTo>
                    <a:pt x="85777" y="82920"/>
                  </a:lnTo>
                  <a:lnTo>
                    <a:pt x="38953" y="98715"/>
                  </a:lnTo>
                  <a:lnTo>
                    <a:pt x="2512" y="123878"/>
                  </a:lnTo>
                  <a:lnTo>
                    <a:pt x="0" y="132587"/>
                  </a:lnTo>
                  <a:lnTo>
                    <a:pt x="2512" y="141209"/>
                  </a:lnTo>
                  <a:lnTo>
                    <a:pt x="38953" y="166149"/>
                  </a:lnTo>
                  <a:lnTo>
                    <a:pt x="85777" y="181827"/>
                  </a:lnTo>
                  <a:lnTo>
                    <a:pt x="149172" y="196579"/>
                  </a:lnTo>
                  <a:lnTo>
                    <a:pt x="186694" y="203564"/>
                  </a:lnTo>
                  <a:lnTo>
                    <a:pt x="227892" y="210263"/>
                  </a:lnTo>
                  <a:lnTo>
                    <a:pt x="272611" y="216659"/>
                  </a:lnTo>
                  <a:lnTo>
                    <a:pt x="320693" y="222735"/>
                  </a:lnTo>
                  <a:lnTo>
                    <a:pt x="371985" y="228472"/>
                  </a:lnTo>
                  <a:lnTo>
                    <a:pt x="426329" y="233853"/>
                  </a:lnTo>
                  <a:lnTo>
                    <a:pt x="483571" y="238859"/>
                  </a:lnTo>
                  <a:lnTo>
                    <a:pt x="543554" y="243473"/>
                  </a:lnTo>
                  <a:lnTo>
                    <a:pt x="606124" y="247678"/>
                  </a:lnTo>
                  <a:lnTo>
                    <a:pt x="671124" y="251455"/>
                  </a:lnTo>
                  <a:lnTo>
                    <a:pt x="738399" y="254786"/>
                  </a:lnTo>
                  <a:lnTo>
                    <a:pt x="807793" y="257653"/>
                  </a:lnTo>
                  <a:lnTo>
                    <a:pt x="879150" y="260039"/>
                  </a:lnTo>
                  <a:lnTo>
                    <a:pt x="952315" y="261926"/>
                  </a:lnTo>
                  <a:lnTo>
                    <a:pt x="1027132" y="263296"/>
                  </a:lnTo>
                  <a:lnTo>
                    <a:pt x="1103445" y="264131"/>
                  </a:lnTo>
                  <a:lnTo>
                    <a:pt x="1181100" y="264413"/>
                  </a:lnTo>
                  <a:lnTo>
                    <a:pt x="1258754" y="264131"/>
                  </a:lnTo>
                  <a:lnTo>
                    <a:pt x="1335067" y="263296"/>
                  </a:lnTo>
                  <a:lnTo>
                    <a:pt x="1409884" y="261926"/>
                  </a:lnTo>
                  <a:lnTo>
                    <a:pt x="1483049" y="260039"/>
                  </a:lnTo>
                  <a:lnTo>
                    <a:pt x="1554406" y="257653"/>
                  </a:lnTo>
                  <a:lnTo>
                    <a:pt x="1623800" y="254786"/>
                  </a:lnTo>
                  <a:lnTo>
                    <a:pt x="1691075" y="251455"/>
                  </a:lnTo>
                  <a:lnTo>
                    <a:pt x="1756075" y="247678"/>
                  </a:lnTo>
                  <a:lnTo>
                    <a:pt x="1818645" y="243473"/>
                  </a:lnTo>
                  <a:lnTo>
                    <a:pt x="1878628" y="238859"/>
                  </a:lnTo>
                  <a:lnTo>
                    <a:pt x="1935870" y="233853"/>
                  </a:lnTo>
                  <a:lnTo>
                    <a:pt x="1990214" y="228472"/>
                  </a:lnTo>
                  <a:lnTo>
                    <a:pt x="2041506" y="222735"/>
                  </a:lnTo>
                  <a:lnTo>
                    <a:pt x="2089588" y="216659"/>
                  </a:lnTo>
                  <a:lnTo>
                    <a:pt x="2134307" y="210263"/>
                  </a:lnTo>
                  <a:lnTo>
                    <a:pt x="2175505" y="203564"/>
                  </a:lnTo>
                  <a:lnTo>
                    <a:pt x="2213027" y="196579"/>
                  </a:lnTo>
                  <a:lnTo>
                    <a:pt x="2276422" y="181827"/>
                  </a:lnTo>
                  <a:lnTo>
                    <a:pt x="2323246" y="166149"/>
                  </a:lnTo>
                  <a:lnTo>
                    <a:pt x="2359687" y="141209"/>
                  </a:lnTo>
                  <a:lnTo>
                    <a:pt x="2362200" y="132587"/>
                  </a:lnTo>
                  <a:close/>
                </a:path>
              </a:pathLst>
            </a:custGeom>
            <a:solidFill>
              <a:srgbClr val="D6D6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" name="object 5"/>
            <p:cNvSpPr/>
            <p:nvPr/>
          </p:nvSpPr>
          <p:spPr>
            <a:xfrm>
              <a:off x="1862" y="9294"/>
              <a:ext cx="3720" cy="1664"/>
            </a:xfrm>
            <a:custGeom>
              <a:avLst/>
              <a:gdLst/>
              <a:ahLst/>
              <a:cxnLst/>
              <a:rect l="l" t="t" r="r" b="b"/>
              <a:pathLst>
                <a:path w="2362200" h="1056640">
                  <a:moveTo>
                    <a:pt x="1181100" y="0"/>
                  </a:moveTo>
                  <a:lnTo>
                    <a:pt x="1103445" y="282"/>
                  </a:lnTo>
                  <a:lnTo>
                    <a:pt x="1027132" y="1117"/>
                  </a:lnTo>
                  <a:lnTo>
                    <a:pt x="952315" y="2488"/>
                  </a:lnTo>
                  <a:lnTo>
                    <a:pt x="879150" y="4377"/>
                  </a:lnTo>
                  <a:lnTo>
                    <a:pt x="807793" y="6766"/>
                  </a:lnTo>
                  <a:lnTo>
                    <a:pt x="738399" y="9638"/>
                  </a:lnTo>
                  <a:lnTo>
                    <a:pt x="671124" y="12975"/>
                  </a:lnTo>
                  <a:lnTo>
                    <a:pt x="606124" y="16760"/>
                  </a:lnTo>
                  <a:lnTo>
                    <a:pt x="543554" y="20975"/>
                  </a:lnTo>
                  <a:lnTo>
                    <a:pt x="483571" y="25603"/>
                  </a:lnTo>
                  <a:lnTo>
                    <a:pt x="426329" y="30625"/>
                  </a:lnTo>
                  <a:lnTo>
                    <a:pt x="371985" y="36025"/>
                  </a:lnTo>
                  <a:lnTo>
                    <a:pt x="320693" y="41785"/>
                  </a:lnTo>
                  <a:lnTo>
                    <a:pt x="272611" y="47888"/>
                  </a:lnTo>
                  <a:lnTo>
                    <a:pt x="227892" y="54315"/>
                  </a:lnTo>
                  <a:lnTo>
                    <a:pt x="186694" y="61049"/>
                  </a:lnTo>
                  <a:lnTo>
                    <a:pt x="149172" y="68073"/>
                  </a:lnTo>
                  <a:lnTo>
                    <a:pt x="85777" y="82920"/>
                  </a:lnTo>
                  <a:lnTo>
                    <a:pt x="38953" y="98715"/>
                  </a:lnTo>
                  <a:lnTo>
                    <a:pt x="2512" y="123878"/>
                  </a:lnTo>
                  <a:lnTo>
                    <a:pt x="0" y="132588"/>
                  </a:lnTo>
                  <a:lnTo>
                    <a:pt x="0" y="924306"/>
                  </a:lnTo>
                  <a:lnTo>
                    <a:pt x="38953" y="957867"/>
                  </a:lnTo>
                  <a:lnTo>
                    <a:pt x="85777" y="973545"/>
                  </a:lnTo>
                  <a:lnTo>
                    <a:pt x="149172" y="988297"/>
                  </a:lnTo>
                  <a:lnTo>
                    <a:pt x="186694" y="995282"/>
                  </a:lnTo>
                  <a:lnTo>
                    <a:pt x="227892" y="1001981"/>
                  </a:lnTo>
                  <a:lnTo>
                    <a:pt x="272611" y="1008377"/>
                  </a:lnTo>
                  <a:lnTo>
                    <a:pt x="320693" y="1014453"/>
                  </a:lnTo>
                  <a:lnTo>
                    <a:pt x="371985" y="1020190"/>
                  </a:lnTo>
                  <a:lnTo>
                    <a:pt x="426329" y="1025571"/>
                  </a:lnTo>
                  <a:lnTo>
                    <a:pt x="483571" y="1030577"/>
                  </a:lnTo>
                  <a:lnTo>
                    <a:pt x="543554" y="1035191"/>
                  </a:lnTo>
                  <a:lnTo>
                    <a:pt x="606124" y="1039396"/>
                  </a:lnTo>
                  <a:lnTo>
                    <a:pt x="671124" y="1043173"/>
                  </a:lnTo>
                  <a:lnTo>
                    <a:pt x="738399" y="1046504"/>
                  </a:lnTo>
                  <a:lnTo>
                    <a:pt x="807793" y="1049371"/>
                  </a:lnTo>
                  <a:lnTo>
                    <a:pt x="879150" y="1051757"/>
                  </a:lnTo>
                  <a:lnTo>
                    <a:pt x="952315" y="1053644"/>
                  </a:lnTo>
                  <a:lnTo>
                    <a:pt x="1027132" y="1055014"/>
                  </a:lnTo>
                  <a:lnTo>
                    <a:pt x="1103445" y="1055849"/>
                  </a:lnTo>
                  <a:lnTo>
                    <a:pt x="1181100" y="1056132"/>
                  </a:lnTo>
                  <a:lnTo>
                    <a:pt x="1258754" y="1055849"/>
                  </a:lnTo>
                  <a:lnTo>
                    <a:pt x="1335067" y="1055014"/>
                  </a:lnTo>
                  <a:lnTo>
                    <a:pt x="1409884" y="1053644"/>
                  </a:lnTo>
                  <a:lnTo>
                    <a:pt x="1483049" y="1051757"/>
                  </a:lnTo>
                  <a:lnTo>
                    <a:pt x="1554406" y="1049371"/>
                  </a:lnTo>
                  <a:lnTo>
                    <a:pt x="1623800" y="1046504"/>
                  </a:lnTo>
                  <a:lnTo>
                    <a:pt x="1691075" y="1043173"/>
                  </a:lnTo>
                  <a:lnTo>
                    <a:pt x="1756075" y="1039396"/>
                  </a:lnTo>
                  <a:lnTo>
                    <a:pt x="1818645" y="1035191"/>
                  </a:lnTo>
                  <a:lnTo>
                    <a:pt x="1878628" y="1030577"/>
                  </a:lnTo>
                  <a:lnTo>
                    <a:pt x="1935870" y="1025571"/>
                  </a:lnTo>
                  <a:lnTo>
                    <a:pt x="1990214" y="1020190"/>
                  </a:lnTo>
                  <a:lnTo>
                    <a:pt x="2041506" y="1014453"/>
                  </a:lnTo>
                  <a:lnTo>
                    <a:pt x="2089588" y="1008377"/>
                  </a:lnTo>
                  <a:lnTo>
                    <a:pt x="2134307" y="1001981"/>
                  </a:lnTo>
                  <a:lnTo>
                    <a:pt x="2175505" y="995282"/>
                  </a:lnTo>
                  <a:lnTo>
                    <a:pt x="2213027" y="988297"/>
                  </a:lnTo>
                  <a:lnTo>
                    <a:pt x="2276422" y="973545"/>
                  </a:lnTo>
                  <a:lnTo>
                    <a:pt x="2323246" y="957867"/>
                  </a:lnTo>
                  <a:lnTo>
                    <a:pt x="2359687" y="932927"/>
                  </a:lnTo>
                  <a:lnTo>
                    <a:pt x="2362200" y="924306"/>
                  </a:lnTo>
                  <a:lnTo>
                    <a:pt x="2362200" y="132587"/>
                  </a:lnTo>
                  <a:lnTo>
                    <a:pt x="2323246" y="98715"/>
                  </a:lnTo>
                  <a:lnTo>
                    <a:pt x="2276422" y="82920"/>
                  </a:lnTo>
                  <a:lnTo>
                    <a:pt x="2213027" y="68073"/>
                  </a:lnTo>
                  <a:lnTo>
                    <a:pt x="2175505" y="61049"/>
                  </a:lnTo>
                  <a:lnTo>
                    <a:pt x="2134307" y="54315"/>
                  </a:lnTo>
                  <a:lnTo>
                    <a:pt x="2089588" y="47888"/>
                  </a:lnTo>
                  <a:lnTo>
                    <a:pt x="2041506" y="41785"/>
                  </a:lnTo>
                  <a:lnTo>
                    <a:pt x="1990214" y="36025"/>
                  </a:lnTo>
                  <a:lnTo>
                    <a:pt x="1935870" y="30625"/>
                  </a:lnTo>
                  <a:lnTo>
                    <a:pt x="1878628" y="25603"/>
                  </a:lnTo>
                  <a:lnTo>
                    <a:pt x="1818645" y="20975"/>
                  </a:lnTo>
                  <a:lnTo>
                    <a:pt x="1756075" y="16760"/>
                  </a:lnTo>
                  <a:lnTo>
                    <a:pt x="1691075" y="12975"/>
                  </a:lnTo>
                  <a:lnTo>
                    <a:pt x="1623800" y="9638"/>
                  </a:lnTo>
                  <a:lnTo>
                    <a:pt x="1554406" y="6766"/>
                  </a:lnTo>
                  <a:lnTo>
                    <a:pt x="1483049" y="4377"/>
                  </a:lnTo>
                  <a:lnTo>
                    <a:pt x="1409884" y="2488"/>
                  </a:lnTo>
                  <a:lnTo>
                    <a:pt x="1335067" y="1117"/>
                  </a:lnTo>
                  <a:lnTo>
                    <a:pt x="1258754" y="282"/>
                  </a:lnTo>
                  <a:lnTo>
                    <a:pt x="11811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862" y="9503"/>
              <a:ext cx="3720" cy="208"/>
            </a:xfrm>
            <a:custGeom>
              <a:avLst/>
              <a:gdLst/>
              <a:ahLst/>
              <a:cxnLst/>
              <a:rect l="l" t="t" r="r" b="b"/>
              <a:pathLst>
                <a:path w="2362200" h="132079">
                  <a:moveTo>
                    <a:pt x="0" y="0"/>
                  </a:moveTo>
                  <a:lnTo>
                    <a:pt x="38953" y="33561"/>
                  </a:lnTo>
                  <a:lnTo>
                    <a:pt x="85777" y="49239"/>
                  </a:lnTo>
                  <a:lnTo>
                    <a:pt x="149172" y="63991"/>
                  </a:lnTo>
                  <a:lnTo>
                    <a:pt x="186694" y="70976"/>
                  </a:lnTo>
                  <a:lnTo>
                    <a:pt x="227892" y="77675"/>
                  </a:lnTo>
                  <a:lnTo>
                    <a:pt x="272611" y="84071"/>
                  </a:lnTo>
                  <a:lnTo>
                    <a:pt x="320693" y="90147"/>
                  </a:lnTo>
                  <a:lnTo>
                    <a:pt x="371985" y="95884"/>
                  </a:lnTo>
                  <a:lnTo>
                    <a:pt x="426329" y="101265"/>
                  </a:lnTo>
                  <a:lnTo>
                    <a:pt x="483571" y="106271"/>
                  </a:lnTo>
                  <a:lnTo>
                    <a:pt x="543554" y="110885"/>
                  </a:lnTo>
                  <a:lnTo>
                    <a:pt x="606124" y="115090"/>
                  </a:lnTo>
                  <a:lnTo>
                    <a:pt x="671124" y="118867"/>
                  </a:lnTo>
                  <a:lnTo>
                    <a:pt x="738399" y="122198"/>
                  </a:lnTo>
                  <a:lnTo>
                    <a:pt x="807793" y="125065"/>
                  </a:lnTo>
                  <a:lnTo>
                    <a:pt x="879150" y="127451"/>
                  </a:lnTo>
                  <a:lnTo>
                    <a:pt x="952315" y="129338"/>
                  </a:lnTo>
                  <a:lnTo>
                    <a:pt x="1027132" y="130708"/>
                  </a:lnTo>
                  <a:lnTo>
                    <a:pt x="1103445" y="131543"/>
                  </a:lnTo>
                  <a:lnTo>
                    <a:pt x="1181100" y="131825"/>
                  </a:lnTo>
                  <a:lnTo>
                    <a:pt x="1258754" y="131543"/>
                  </a:lnTo>
                  <a:lnTo>
                    <a:pt x="1335067" y="130708"/>
                  </a:lnTo>
                  <a:lnTo>
                    <a:pt x="1409884" y="129338"/>
                  </a:lnTo>
                  <a:lnTo>
                    <a:pt x="1483049" y="127451"/>
                  </a:lnTo>
                  <a:lnTo>
                    <a:pt x="1554406" y="125065"/>
                  </a:lnTo>
                  <a:lnTo>
                    <a:pt x="1623800" y="122198"/>
                  </a:lnTo>
                  <a:lnTo>
                    <a:pt x="1691075" y="118867"/>
                  </a:lnTo>
                  <a:lnTo>
                    <a:pt x="1756075" y="115090"/>
                  </a:lnTo>
                  <a:lnTo>
                    <a:pt x="1818645" y="110885"/>
                  </a:lnTo>
                  <a:lnTo>
                    <a:pt x="1878628" y="106271"/>
                  </a:lnTo>
                  <a:lnTo>
                    <a:pt x="1935870" y="101265"/>
                  </a:lnTo>
                  <a:lnTo>
                    <a:pt x="1990214" y="95884"/>
                  </a:lnTo>
                  <a:lnTo>
                    <a:pt x="2041506" y="90147"/>
                  </a:lnTo>
                  <a:lnTo>
                    <a:pt x="2089588" y="84071"/>
                  </a:lnTo>
                  <a:lnTo>
                    <a:pt x="2134307" y="77675"/>
                  </a:lnTo>
                  <a:lnTo>
                    <a:pt x="2175505" y="70976"/>
                  </a:lnTo>
                  <a:lnTo>
                    <a:pt x="2213027" y="63991"/>
                  </a:lnTo>
                  <a:lnTo>
                    <a:pt x="2276422" y="49239"/>
                  </a:lnTo>
                  <a:lnTo>
                    <a:pt x="2323246" y="33561"/>
                  </a:lnTo>
                  <a:lnTo>
                    <a:pt x="2359687" y="8621"/>
                  </a:lnTo>
                  <a:lnTo>
                    <a:pt x="2362200" y="0"/>
                  </a:lnTo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 txBox="1"/>
            <p:nvPr/>
          </p:nvSpPr>
          <p:spPr>
            <a:xfrm>
              <a:off x="2445" y="9821"/>
              <a:ext cx="2601" cy="42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5" dirty="0">
                  <a:latin typeface="微软雅黑" panose="020B0503020204020204" charset="-122"/>
                  <a:cs typeface="微软雅黑" panose="020B0503020204020204" charset="-122"/>
                </a:rPr>
                <a:t>相互有关联关系的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2925" y="10206"/>
              <a:ext cx="1641" cy="42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5" dirty="0">
                  <a:latin typeface="微软雅黑" panose="020B0503020204020204" charset="-122"/>
                  <a:cs typeface="微软雅黑" panose="020B0503020204020204" charset="-122"/>
                </a:rPr>
                <a:t>数据的集合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2347" y="9300"/>
              <a:ext cx="3161" cy="37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  <a:tabLst>
                  <a:tab pos="1903730" algn="l"/>
                </a:tabLst>
              </a:pPr>
              <a:r>
                <a:rPr sz="1400" u="heavy" spc="-5" dirty="0">
                  <a:solidFill>
                    <a:srgbClr val="CC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400" u="heavy" spc="25" dirty="0">
                  <a:solidFill>
                    <a:srgbClr val="CC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400" b="1" u="heavy" spc="-5" dirty="0">
                  <a:solidFill>
                    <a:srgbClr val="CC0000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charset="-122"/>
                  <a:cs typeface="微软雅黑" panose="020B0503020204020204" charset="-122"/>
                </a:rPr>
                <a:t>数据库//Database</a:t>
              </a:r>
              <a:r>
                <a:rPr sz="1400" b="1" u="heavy" dirty="0">
                  <a:solidFill>
                    <a:srgbClr val="CC0000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400" b="1" u="heavy" spc="-100" dirty="0">
                  <a:solidFill>
                    <a:srgbClr val="CC0000"/>
                  </a:solidFill>
                  <a:uFill>
                    <a:solidFill>
                      <a:srgbClr val="000000"/>
                    </a:solidFill>
                  </a:uFill>
                  <a:latin typeface="微软雅黑" panose="020B0503020204020204" charset="-122"/>
                  <a:cs typeface="微软雅黑" panose="020B0503020204020204" charset="-122"/>
                </a:rPr>
                <a:t> </a:t>
              </a:r>
              <a:r>
                <a:rPr sz="1400" u="heavy" spc="-5" dirty="0">
                  <a:solidFill>
                    <a:srgbClr val="CC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400" u="heavy" dirty="0">
                  <a:solidFill>
                    <a:srgbClr val="CC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/>
                  <a:cs typeface="Times New Roman" panose="02020603050405020304"/>
                </a:rPr>
                <a:t>	</a:t>
              </a:r>
              <a:r>
                <a:rPr sz="1400" u="heavy" spc="-5" dirty="0">
                  <a:solidFill>
                    <a:srgbClr val="CC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/>
                  <a:cs typeface="Times New Roman" panose="02020603050405020304"/>
                </a:rPr>
                <a:t> </a:t>
              </a:r>
              <a:r>
                <a:rPr sz="1400" u="heavy" dirty="0">
                  <a:solidFill>
                    <a:srgbClr val="CC0000"/>
                  </a:solidFill>
                  <a:uFill>
                    <a:solidFill>
                      <a:srgbClr val="000000"/>
                    </a:solidFill>
                  </a:uFill>
                  <a:latin typeface="Times New Roman" panose="02020603050405020304"/>
                  <a:cs typeface="Times New Roman" panose="02020603050405020304"/>
                </a:rPr>
                <a:t> </a:t>
              </a:r>
              <a:endParaRPr sz="1400">
                <a:latin typeface="Times New Roman" panose="02020603050405020304"/>
                <a:cs typeface="Times New Roman" panose="02020603050405020304"/>
              </a:endParaRPr>
            </a:p>
          </p:txBody>
        </p:sp>
      </p:grpSp>
      <p:sp>
        <p:nvSpPr>
          <p:cNvPr id="55" name="object 55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6066155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数据库系统的课程</a:t>
            </a:r>
            <a:r>
              <a:rPr lang="zh-CN" spc="-5" dirty="0"/>
              <a:t>介绍</a:t>
            </a:r>
            <a:endParaRPr spc="-5" dirty="0"/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(3)</a:t>
            </a:r>
            <a:r>
              <a:rPr lang="en-US" spc="-5" dirty="0"/>
              <a:t>“</a:t>
            </a:r>
            <a:r>
              <a:rPr spc="-5" dirty="0"/>
              <a:t>数据库系统</a:t>
            </a:r>
            <a:r>
              <a:rPr lang="en-US" spc="-5" dirty="0"/>
              <a:t>”</a:t>
            </a:r>
            <a:r>
              <a:rPr spc="-5" dirty="0"/>
              <a:t>课程讲什</a:t>
            </a:r>
            <a:r>
              <a:rPr dirty="0"/>
              <a:t>么</a:t>
            </a:r>
            <a:endParaRPr spc="-5" dirty="0"/>
          </a:p>
        </p:txBody>
      </p:sp>
      <p:grpSp>
        <p:nvGrpSpPr>
          <p:cNvPr id="121" name="组合 120"/>
          <p:cNvGrpSpPr/>
          <p:nvPr/>
        </p:nvGrpSpPr>
        <p:grpSpPr>
          <a:xfrm>
            <a:off x="1552575" y="1239520"/>
            <a:ext cx="7011670" cy="2562860"/>
            <a:chOff x="2445" y="1952"/>
            <a:chExt cx="11042" cy="4036"/>
          </a:xfrm>
        </p:grpSpPr>
        <p:sp>
          <p:nvSpPr>
            <p:cNvPr id="9" name="object 9"/>
            <p:cNvSpPr/>
            <p:nvPr/>
          </p:nvSpPr>
          <p:spPr>
            <a:xfrm>
              <a:off x="6750" y="1962"/>
              <a:ext cx="2431" cy="1610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6740" y="1952"/>
              <a:ext cx="2442" cy="1630"/>
            </a:xfrm>
            <a:custGeom>
              <a:avLst/>
              <a:gdLst/>
              <a:ahLst/>
              <a:cxnLst/>
              <a:rect l="l" t="t" r="r" b="b"/>
              <a:pathLst>
                <a:path w="1550670" h="1035050">
                  <a:moveTo>
                    <a:pt x="0" y="1034796"/>
                  </a:moveTo>
                  <a:lnTo>
                    <a:pt x="0" y="0"/>
                  </a:lnTo>
                  <a:lnTo>
                    <a:pt x="1550669" y="0"/>
                  </a:lnTo>
                  <a:lnTo>
                    <a:pt x="1550669" y="1034796"/>
                  </a:lnTo>
                  <a:lnTo>
                    <a:pt x="0" y="1034796"/>
                  </a:lnTo>
                  <a:close/>
                </a:path>
              </a:pathLst>
            </a:custGeom>
            <a:ln w="12700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2445" y="2987"/>
              <a:ext cx="2520" cy="1080"/>
            </a:xfrm>
            <a:custGeom>
              <a:avLst/>
              <a:gdLst/>
              <a:ahLst/>
              <a:cxnLst/>
              <a:rect l="l" t="t" r="r" b="b"/>
              <a:pathLst>
                <a:path w="1600200" h="685800">
                  <a:moveTo>
                    <a:pt x="1600200" y="342899"/>
                  </a:moveTo>
                  <a:lnTo>
                    <a:pt x="1589730" y="287377"/>
                  </a:lnTo>
                  <a:lnTo>
                    <a:pt x="1559417" y="234671"/>
                  </a:lnTo>
                  <a:lnTo>
                    <a:pt x="1510908" y="185495"/>
                  </a:lnTo>
                  <a:lnTo>
                    <a:pt x="1480345" y="162453"/>
                  </a:lnTo>
                  <a:lnTo>
                    <a:pt x="1445849" y="140561"/>
                  </a:lnTo>
                  <a:lnTo>
                    <a:pt x="1407627" y="119908"/>
                  </a:lnTo>
                  <a:lnTo>
                    <a:pt x="1365885" y="100583"/>
                  </a:lnTo>
                  <a:lnTo>
                    <a:pt x="1320827" y="82676"/>
                  </a:lnTo>
                  <a:lnTo>
                    <a:pt x="1272661" y="66275"/>
                  </a:lnTo>
                  <a:lnTo>
                    <a:pt x="1221592" y="51470"/>
                  </a:lnTo>
                  <a:lnTo>
                    <a:pt x="1167825" y="38349"/>
                  </a:lnTo>
                  <a:lnTo>
                    <a:pt x="1111567" y="27003"/>
                  </a:lnTo>
                  <a:lnTo>
                    <a:pt x="1053023" y="17519"/>
                  </a:lnTo>
                  <a:lnTo>
                    <a:pt x="992398" y="9988"/>
                  </a:lnTo>
                  <a:lnTo>
                    <a:pt x="929899" y="4498"/>
                  </a:lnTo>
                  <a:lnTo>
                    <a:pt x="865731" y="1139"/>
                  </a:lnTo>
                  <a:lnTo>
                    <a:pt x="800100" y="0"/>
                  </a:lnTo>
                  <a:lnTo>
                    <a:pt x="734468" y="1139"/>
                  </a:lnTo>
                  <a:lnTo>
                    <a:pt x="670300" y="4498"/>
                  </a:lnTo>
                  <a:lnTo>
                    <a:pt x="607801" y="9988"/>
                  </a:lnTo>
                  <a:lnTo>
                    <a:pt x="547176" y="17519"/>
                  </a:lnTo>
                  <a:lnTo>
                    <a:pt x="488632" y="27003"/>
                  </a:lnTo>
                  <a:lnTo>
                    <a:pt x="432374" y="38349"/>
                  </a:lnTo>
                  <a:lnTo>
                    <a:pt x="378607" y="51470"/>
                  </a:lnTo>
                  <a:lnTo>
                    <a:pt x="327538" y="66275"/>
                  </a:lnTo>
                  <a:lnTo>
                    <a:pt x="279372" y="82676"/>
                  </a:lnTo>
                  <a:lnTo>
                    <a:pt x="234314" y="100584"/>
                  </a:lnTo>
                  <a:lnTo>
                    <a:pt x="192572" y="119908"/>
                  </a:lnTo>
                  <a:lnTo>
                    <a:pt x="154350" y="140561"/>
                  </a:lnTo>
                  <a:lnTo>
                    <a:pt x="119854" y="162453"/>
                  </a:lnTo>
                  <a:lnTo>
                    <a:pt x="89291" y="185495"/>
                  </a:lnTo>
                  <a:lnTo>
                    <a:pt x="40782" y="234671"/>
                  </a:lnTo>
                  <a:lnTo>
                    <a:pt x="10469" y="287377"/>
                  </a:lnTo>
                  <a:lnTo>
                    <a:pt x="0" y="342900"/>
                  </a:lnTo>
                  <a:lnTo>
                    <a:pt x="2651" y="371071"/>
                  </a:lnTo>
                  <a:lnTo>
                    <a:pt x="23248" y="425419"/>
                  </a:lnTo>
                  <a:lnTo>
                    <a:pt x="62864" y="476523"/>
                  </a:lnTo>
                  <a:lnTo>
                    <a:pt x="119854" y="523684"/>
                  </a:lnTo>
                  <a:lnTo>
                    <a:pt x="154350" y="545567"/>
                  </a:lnTo>
                  <a:lnTo>
                    <a:pt x="192572" y="566202"/>
                  </a:lnTo>
                  <a:lnTo>
                    <a:pt x="234314" y="585501"/>
                  </a:lnTo>
                  <a:lnTo>
                    <a:pt x="279372" y="603377"/>
                  </a:lnTo>
                  <a:lnTo>
                    <a:pt x="327538" y="619743"/>
                  </a:lnTo>
                  <a:lnTo>
                    <a:pt x="378607" y="634511"/>
                  </a:lnTo>
                  <a:lnTo>
                    <a:pt x="432374" y="647594"/>
                  </a:lnTo>
                  <a:lnTo>
                    <a:pt x="488632" y="658903"/>
                  </a:lnTo>
                  <a:lnTo>
                    <a:pt x="547176" y="668353"/>
                  </a:lnTo>
                  <a:lnTo>
                    <a:pt x="607801" y="675855"/>
                  </a:lnTo>
                  <a:lnTo>
                    <a:pt x="670300" y="681321"/>
                  </a:lnTo>
                  <a:lnTo>
                    <a:pt x="734468" y="684665"/>
                  </a:lnTo>
                  <a:lnTo>
                    <a:pt x="800100" y="685800"/>
                  </a:lnTo>
                  <a:lnTo>
                    <a:pt x="865731" y="684665"/>
                  </a:lnTo>
                  <a:lnTo>
                    <a:pt x="929899" y="681321"/>
                  </a:lnTo>
                  <a:lnTo>
                    <a:pt x="992398" y="675855"/>
                  </a:lnTo>
                  <a:lnTo>
                    <a:pt x="1053023" y="668353"/>
                  </a:lnTo>
                  <a:lnTo>
                    <a:pt x="1111567" y="658903"/>
                  </a:lnTo>
                  <a:lnTo>
                    <a:pt x="1167825" y="647594"/>
                  </a:lnTo>
                  <a:lnTo>
                    <a:pt x="1221592" y="634511"/>
                  </a:lnTo>
                  <a:lnTo>
                    <a:pt x="1272661" y="619743"/>
                  </a:lnTo>
                  <a:lnTo>
                    <a:pt x="1320827" y="603377"/>
                  </a:lnTo>
                  <a:lnTo>
                    <a:pt x="1365885" y="585501"/>
                  </a:lnTo>
                  <a:lnTo>
                    <a:pt x="1407627" y="566202"/>
                  </a:lnTo>
                  <a:lnTo>
                    <a:pt x="1445849" y="545567"/>
                  </a:lnTo>
                  <a:lnTo>
                    <a:pt x="1480345" y="523684"/>
                  </a:lnTo>
                  <a:lnTo>
                    <a:pt x="1510908" y="500640"/>
                  </a:lnTo>
                  <a:lnTo>
                    <a:pt x="1559417" y="451420"/>
                  </a:lnTo>
                  <a:lnTo>
                    <a:pt x="1589730" y="398607"/>
                  </a:lnTo>
                  <a:lnTo>
                    <a:pt x="1600200" y="34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2445" y="2987"/>
              <a:ext cx="2520" cy="1080"/>
            </a:xfrm>
            <a:custGeom>
              <a:avLst/>
              <a:gdLst/>
              <a:ahLst/>
              <a:cxnLst/>
              <a:rect l="l" t="t" r="r" b="b"/>
              <a:pathLst>
                <a:path w="1600200" h="685800">
                  <a:moveTo>
                    <a:pt x="800100" y="0"/>
                  </a:moveTo>
                  <a:lnTo>
                    <a:pt x="734468" y="1139"/>
                  </a:lnTo>
                  <a:lnTo>
                    <a:pt x="670300" y="4498"/>
                  </a:lnTo>
                  <a:lnTo>
                    <a:pt x="607801" y="9988"/>
                  </a:lnTo>
                  <a:lnTo>
                    <a:pt x="547176" y="17519"/>
                  </a:lnTo>
                  <a:lnTo>
                    <a:pt x="488632" y="27003"/>
                  </a:lnTo>
                  <a:lnTo>
                    <a:pt x="432374" y="38349"/>
                  </a:lnTo>
                  <a:lnTo>
                    <a:pt x="378607" y="51470"/>
                  </a:lnTo>
                  <a:lnTo>
                    <a:pt x="327538" y="66275"/>
                  </a:lnTo>
                  <a:lnTo>
                    <a:pt x="279372" y="82676"/>
                  </a:lnTo>
                  <a:lnTo>
                    <a:pt x="234314" y="100584"/>
                  </a:lnTo>
                  <a:lnTo>
                    <a:pt x="192572" y="119908"/>
                  </a:lnTo>
                  <a:lnTo>
                    <a:pt x="154350" y="140561"/>
                  </a:lnTo>
                  <a:lnTo>
                    <a:pt x="119854" y="162453"/>
                  </a:lnTo>
                  <a:lnTo>
                    <a:pt x="89291" y="185495"/>
                  </a:lnTo>
                  <a:lnTo>
                    <a:pt x="40782" y="234671"/>
                  </a:lnTo>
                  <a:lnTo>
                    <a:pt x="10469" y="287377"/>
                  </a:lnTo>
                  <a:lnTo>
                    <a:pt x="0" y="342900"/>
                  </a:lnTo>
                  <a:lnTo>
                    <a:pt x="2651" y="371071"/>
                  </a:lnTo>
                  <a:lnTo>
                    <a:pt x="23248" y="425419"/>
                  </a:lnTo>
                  <a:lnTo>
                    <a:pt x="62864" y="476523"/>
                  </a:lnTo>
                  <a:lnTo>
                    <a:pt x="119854" y="523684"/>
                  </a:lnTo>
                  <a:lnTo>
                    <a:pt x="154350" y="545567"/>
                  </a:lnTo>
                  <a:lnTo>
                    <a:pt x="192572" y="566202"/>
                  </a:lnTo>
                  <a:lnTo>
                    <a:pt x="234314" y="585501"/>
                  </a:lnTo>
                  <a:lnTo>
                    <a:pt x="279372" y="603377"/>
                  </a:lnTo>
                  <a:lnTo>
                    <a:pt x="327538" y="619743"/>
                  </a:lnTo>
                  <a:lnTo>
                    <a:pt x="378607" y="634511"/>
                  </a:lnTo>
                  <a:lnTo>
                    <a:pt x="432374" y="647594"/>
                  </a:lnTo>
                  <a:lnTo>
                    <a:pt x="488632" y="658903"/>
                  </a:lnTo>
                  <a:lnTo>
                    <a:pt x="547176" y="668353"/>
                  </a:lnTo>
                  <a:lnTo>
                    <a:pt x="607801" y="675855"/>
                  </a:lnTo>
                  <a:lnTo>
                    <a:pt x="670300" y="681321"/>
                  </a:lnTo>
                  <a:lnTo>
                    <a:pt x="734468" y="684665"/>
                  </a:lnTo>
                  <a:lnTo>
                    <a:pt x="800100" y="685800"/>
                  </a:lnTo>
                  <a:lnTo>
                    <a:pt x="865731" y="684665"/>
                  </a:lnTo>
                  <a:lnTo>
                    <a:pt x="929899" y="681321"/>
                  </a:lnTo>
                  <a:lnTo>
                    <a:pt x="992398" y="675855"/>
                  </a:lnTo>
                  <a:lnTo>
                    <a:pt x="1053023" y="668353"/>
                  </a:lnTo>
                  <a:lnTo>
                    <a:pt x="1111567" y="658903"/>
                  </a:lnTo>
                  <a:lnTo>
                    <a:pt x="1167825" y="647594"/>
                  </a:lnTo>
                  <a:lnTo>
                    <a:pt x="1221592" y="634511"/>
                  </a:lnTo>
                  <a:lnTo>
                    <a:pt x="1272661" y="619743"/>
                  </a:lnTo>
                  <a:lnTo>
                    <a:pt x="1320827" y="603377"/>
                  </a:lnTo>
                  <a:lnTo>
                    <a:pt x="1365885" y="585501"/>
                  </a:lnTo>
                  <a:lnTo>
                    <a:pt x="1407627" y="566202"/>
                  </a:lnTo>
                  <a:lnTo>
                    <a:pt x="1445849" y="545567"/>
                  </a:lnTo>
                  <a:lnTo>
                    <a:pt x="1480345" y="523684"/>
                  </a:lnTo>
                  <a:lnTo>
                    <a:pt x="1510908" y="500640"/>
                  </a:lnTo>
                  <a:lnTo>
                    <a:pt x="1559417" y="451420"/>
                  </a:lnTo>
                  <a:lnTo>
                    <a:pt x="1589730" y="398607"/>
                  </a:lnTo>
                  <a:lnTo>
                    <a:pt x="1600200" y="342899"/>
                  </a:lnTo>
                  <a:lnTo>
                    <a:pt x="1597548" y="314831"/>
                  </a:lnTo>
                  <a:lnTo>
                    <a:pt x="1576951" y="260628"/>
                  </a:lnTo>
                  <a:lnTo>
                    <a:pt x="1537335" y="209597"/>
                  </a:lnTo>
                  <a:lnTo>
                    <a:pt x="1480345" y="162453"/>
                  </a:lnTo>
                  <a:lnTo>
                    <a:pt x="1445849" y="140561"/>
                  </a:lnTo>
                  <a:lnTo>
                    <a:pt x="1407627" y="119908"/>
                  </a:lnTo>
                  <a:lnTo>
                    <a:pt x="1365885" y="100583"/>
                  </a:lnTo>
                  <a:lnTo>
                    <a:pt x="1320827" y="82676"/>
                  </a:lnTo>
                  <a:lnTo>
                    <a:pt x="1272661" y="66275"/>
                  </a:lnTo>
                  <a:lnTo>
                    <a:pt x="1221592" y="51470"/>
                  </a:lnTo>
                  <a:lnTo>
                    <a:pt x="1167825" y="38349"/>
                  </a:lnTo>
                  <a:lnTo>
                    <a:pt x="1111567" y="27003"/>
                  </a:lnTo>
                  <a:lnTo>
                    <a:pt x="1053023" y="17519"/>
                  </a:lnTo>
                  <a:lnTo>
                    <a:pt x="992398" y="9988"/>
                  </a:lnTo>
                  <a:lnTo>
                    <a:pt x="929899" y="4498"/>
                  </a:lnTo>
                  <a:lnTo>
                    <a:pt x="865731" y="1139"/>
                  </a:lnTo>
                  <a:lnTo>
                    <a:pt x="800100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 txBox="1"/>
            <p:nvPr/>
          </p:nvSpPr>
          <p:spPr>
            <a:xfrm>
              <a:off x="2885" y="3131"/>
              <a:ext cx="1639" cy="79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ts val="1870"/>
                </a:lnSpc>
                <a:spcBef>
                  <a:spcPts val="100"/>
                </a:spcBef>
              </a:pPr>
              <a:r>
                <a:rPr sz="1600" b="1" spc="-10" dirty="0">
                  <a:latin typeface="新宋体" panose="02010609030101010101" charset="-122"/>
                  <a:cs typeface="新宋体" panose="02010609030101010101" charset="-122"/>
                </a:rPr>
                <a:t>计算机世界</a:t>
              </a:r>
              <a:endParaRPr sz="1600">
                <a:latin typeface="新宋体" panose="02010609030101010101" charset="-122"/>
                <a:cs typeface="新宋体" panose="02010609030101010101" charset="-122"/>
              </a:endParaRPr>
            </a:p>
            <a:p>
              <a:pPr marL="45720">
                <a:lnSpc>
                  <a:spcPts val="1870"/>
                </a:lnSpc>
              </a:pPr>
              <a:r>
                <a:rPr sz="1600" b="1" spc="-10" dirty="0">
                  <a:latin typeface="Times New Roman" panose="02020603050405020304"/>
                  <a:cs typeface="Times New Roman" panose="02020603050405020304"/>
                </a:rPr>
                <a:t>(</a:t>
              </a:r>
              <a:r>
                <a:rPr sz="1600" b="1" spc="-5" dirty="0">
                  <a:latin typeface="新宋体" panose="02010609030101010101" charset="-122"/>
                  <a:cs typeface="新宋体" panose="02010609030101010101" charset="-122"/>
                </a:rPr>
                <a:t>关系模</a:t>
              </a:r>
              <a:r>
                <a:rPr sz="1600" b="1" dirty="0">
                  <a:latin typeface="新宋体" panose="02010609030101010101" charset="-122"/>
                  <a:cs typeface="新宋体" panose="02010609030101010101" charset="-122"/>
                </a:rPr>
                <a:t>式</a:t>
              </a:r>
              <a:r>
                <a:rPr sz="1600" b="1" dirty="0">
                  <a:latin typeface="Times New Roman" panose="02020603050405020304"/>
                  <a:cs typeface="Times New Roman" panose="02020603050405020304"/>
                </a:rPr>
                <a:t>)</a:t>
              </a:r>
              <a:endParaRPr sz="1600">
                <a:latin typeface="Times New Roman" panose="02020603050405020304"/>
                <a:cs typeface="Times New Roman" panose="02020603050405020304"/>
              </a:endParaRPr>
            </a:p>
          </p:txBody>
        </p:sp>
        <p:sp>
          <p:nvSpPr>
            <p:cNvPr id="29" name="object 29"/>
            <p:cNvSpPr/>
            <p:nvPr/>
          </p:nvSpPr>
          <p:spPr>
            <a:xfrm>
              <a:off x="10965" y="3012"/>
              <a:ext cx="2523" cy="1080"/>
            </a:xfrm>
            <a:custGeom>
              <a:avLst/>
              <a:gdLst/>
              <a:ahLst/>
              <a:cxnLst/>
              <a:rect l="l" t="t" r="r" b="b"/>
              <a:pathLst>
                <a:path w="1602104" h="685800">
                  <a:moveTo>
                    <a:pt x="1601724" y="342899"/>
                  </a:moveTo>
                  <a:lnTo>
                    <a:pt x="1591232" y="287377"/>
                  </a:lnTo>
                  <a:lnTo>
                    <a:pt x="1560862" y="234671"/>
                  </a:lnTo>
                  <a:lnTo>
                    <a:pt x="1512268" y="185495"/>
                  </a:lnTo>
                  <a:lnTo>
                    <a:pt x="1481654" y="162453"/>
                  </a:lnTo>
                  <a:lnTo>
                    <a:pt x="1447105" y="140561"/>
                  </a:lnTo>
                  <a:lnTo>
                    <a:pt x="1408827" y="119908"/>
                  </a:lnTo>
                  <a:lnTo>
                    <a:pt x="1367028" y="100583"/>
                  </a:lnTo>
                  <a:lnTo>
                    <a:pt x="1321913" y="82676"/>
                  </a:lnTo>
                  <a:lnTo>
                    <a:pt x="1273692" y="66275"/>
                  </a:lnTo>
                  <a:lnTo>
                    <a:pt x="1222569" y="51470"/>
                  </a:lnTo>
                  <a:lnTo>
                    <a:pt x="1168752" y="38349"/>
                  </a:lnTo>
                  <a:lnTo>
                    <a:pt x="1112448" y="27003"/>
                  </a:lnTo>
                  <a:lnTo>
                    <a:pt x="1053864" y="17519"/>
                  </a:lnTo>
                  <a:lnTo>
                    <a:pt x="993206" y="9988"/>
                  </a:lnTo>
                  <a:lnTo>
                    <a:pt x="930682" y="4498"/>
                  </a:lnTo>
                  <a:lnTo>
                    <a:pt x="866498" y="1139"/>
                  </a:lnTo>
                  <a:lnTo>
                    <a:pt x="800862" y="0"/>
                  </a:lnTo>
                  <a:lnTo>
                    <a:pt x="735122" y="1139"/>
                  </a:lnTo>
                  <a:lnTo>
                    <a:pt x="670856" y="4498"/>
                  </a:lnTo>
                  <a:lnTo>
                    <a:pt x="608269" y="9988"/>
                  </a:lnTo>
                  <a:lnTo>
                    <a:pt x="547567" y="17519"/>
                  </a:lnTo>
                  <a:lnTo>
                    <a:pt x="488953" y="27003"/>
                  </a:lnTo>
                  <a:lnTo>
                    <a:pt x="432635" y="38349"/>
                  </a:lnTo>
                  <a:lnTo>
                    <a:pt x="378816" y="51470"/>
                  </a:lnTo>
                  <a:lnTo>
                    <a:pt x="327702" y="66275"/>
                  </a:lnTo>
                  <a:lnTo>
                    <a:pt x="279498" y="82676"/>
                  </a:lnTo>
                  <a:lnTo>
                    <a:pt x="234410" y="100584"/>
                  </a:lnTo>
                  <a:lnTo>
                    <a:pt x="192642" y="119908"/>
                  </a:lnTo>
                  <a:lnTo>
                    <a:pt x="154399" y="140561"/>
                  </a:lnTo>
                  <a:lnTo>
                    <a:pt x="119887" y="162453"/>
                  </a:lnTo>
                  <a:lnTo>
                    <a:pt x="89311" y="185495"/>
                  </a:lnTo>
                  <a:lnTo>
                    <a:pt x="40788" y="234671"/>
                  </a:lnTo>
                  <a:lnTo>
                    <a:pt x="10470" y="287377"/>
                  </a:lnTo>
                  <a:lnTo>
                    <a:pt x="0" y="342900"/>
                  </a:lnTo>
                  <a:lnTo>
                    <a:pt x="2651" y="371071"/>
                  </a:lnTo>
                  <a:lnTo>
                    <a:pt x="23251" y="425419"/>
                  </a:lnTo>
                  <a:lnTo>
                    <a:pt x="62876" y="476523"/>
                  </a:lnTo>
                  <a:lnTo>
                    <a:pt x="119887" y="523684"/>
                  </a:lnTo>
                  <a:lnTo>
                    <a:pt x="154399" y="545567"/>
                  </a:lnTo>
                  <a:lnTo>
                    <a:pt x="192642" y="566202"/>
                  </a:lnTo>
                  <a:lnTo>
                    <a:pt x="234410" y="585501"/>
                  </a:lnTo>
                  <a:lnTo>
                    <a:pt x="279498" y="603377"/>
                  </a:lnTo>
                  <a:lnTo>
                    <a:pt x="327702" y="619743"/>
                  </a:lnTo>
                  <a:lnTo>
                    <a:pt x="378816" y="634511"/>
                  </a:lnTo>
                  <a:lnTo>
                    <a:pt x="432635" y="647594"/>
                  </a:lnTo>
                  <a:lnTo>
                    <a:pt x="488953" y="658903"/>
                  </a:lnTo>
                  <a:lnTo>
                    <a:pt x="547567" y="668353"/>
                  </a:lnTo>
                  <a:lnTo>
                    <a:pt x="608269" y="675855"/>
                  </a:lnTo>
                  <a:lnTo>
                    <a:pt x="670856" y="681321"/>
                  </a:lnTo>
                  <a:lnTo>
                    <a:pt x="735122" y="684665"/>
                  </a:lnTo>
                  <a:lnTo>
                    <a:pt x="800862" y="685800"/>
                  </a:lnTo>
                  <a:lnTo>
                    <a:pt x="866498" y="684665"/>
                  </a:lnTo>
                  <a:lnTo>
                    <a:pt x="930682" y="681321"/>
                  </a:lnTo>
                  <a:lnTo>
                    <a:pt x="993206" y="675855"/>
                  </a:lnTo>
                  <a:lnTo>
                    <a:pt x="1053864" y="668353"/>
                  </a:lnTo>
                  <a:lnTo>
                    <a:pt x="1112448" y="658903"/>
                  </a:lnTo>
                  <a:lnTo>
                    <a:pt x="1168752" y="647594"/>
                  </a:lnTo>
                  <a:lnTo>
                    <a:pt x="1222569" y="634511"/>
                  </a:lnTo>
                  <a:lnTo>
                    <a:pt x="1273692" y="619743"/>
                  </a:lnTo>
                  <a:lnTo>
                    <a:pt x="1321913" y="603377"/>
                  </a:lnTo>
                  <a:lnTo>
                    <a:pt x="1367028" y="585501"/>
                  </a:lnTo>
                  <a:lnTo>
                    <a:pt x="1408827" y="566202"/>
                  </a:lnTo>
                  <a:lnTo>
                    <a:pt x="1447105" y="545567"/>
                  </a:lnTo>
                  <a:lnTo>
                    <a:pt x="1481654" y="523684"/>
                  </a:lnTo>
                  <a:lnTo>
                    <a:pt x="1512268" y="500640"/>
                  </a:lnTo>
                  <a:lnTo>
                    <a:pt x="1560862" y="451420"/>
                  </a:lnTo>
                  <a:lnTo>
                    <a:pt x="1591232" y="398607"/>
                  </a:lnTo>
                  <a:lnTo>
                    <a:pt x="1601724" y="34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0" name="object 30"/>
            <p:cNvSpPr/>
            <p:nvPr/>
          </p:nvSpPr>
          <p:spPr>
            <a:xfrm>
              <a:off x="10965" y="3012"/>
              <a:ext cx="2523" cy="1080"/>
            </a:xfrm>
            <a:custGeom>
              <a:avLst/>
              <a:gdLst/>
              <a:ahLst/>
              <a:cxnLst/>
              <a:rect l="l" t="t" r="r" b="b"/>
              <a:pathLst>
                <a:path w="1602104" h="685800">
                  <a:moveTo>
                    <a:pt x="800862" y="0"/>
                  </a:moveTo>
                  <a:lnTo>
                    <a:pt x="735122" y="1139"/>
                  </a:lnTo>
                  <a:lnTo>
                    <a:pt x="670856" y="4498"/>
                  </a:lnTo>
                  <a:lnTo>
                    <a:pt x="608269" y="9988"/>
                  </a:lnTo>
                  <a:lnTo>
                    <a:pt x="547567" y="17519"/>
                  </a:lnTo>
                  <a:lnTo>
                    <a:pt x="488953" y="27003"/>
                  </a:lnTo>
                  <a:lnTo>
                    <a:pt x="432635" y="38349"/>
                  </a:lnTo>
                  <a:lnTo>
                    <a:pt x="378816" y="51470"/>
                  </a:lnTo>
                  <a:lnTo>
                    <a:pt x="327702" y="66275"/>
                  </a:lnTo>
                  <a:lnTo>
                    <a:pt x="279498" y="82676"/>
                  </a:lnTo>
                  <a:lnTo>
                    <a:pt x="234410" y="100584"/>
                  </a:lnTo>
                  <a:lnTo>
                    <a:pt x="192642" y="119908"/>
                  </a:lnTo>
                  <a:lnTo>
                    <a:pt x="154399" y="140561"/>
                  </a:lnTo>
                  <a:lnTo>
                    <a:pt x="119887" y="162453"/>
                  </a:lnTo>
                  <a:lnTo>
                    <a:pt x="89311" y="185495"/>
                  </a:lnTo>
                  <a:lnTo>
                    <a:pt x="40788" y="234671"/>
                  </a:lnTo>
                  <a:lnTo>
                    <a:pt x="10470" y="287377"/>
                  </a:lnTo>
                  <a:lnTo>
                    <a:pt x="0" y="342900"/>
                  </a:lnTo>
                  <a:lnTo>
                    <a:pt x="2651" y="371071"/>
                  </a:lnTo>
                  <a:lnTo>
                    <a:pt x="23251" y="425419"/>
                  </a:lnTo>
                  <a:lnTo>
                    <a:pt x="62876" y="476523"/>
                  </a:lnTo>
                  <a:lnTo>
                    <a:pt x="119887" y="523684"/>
                  </a:lnTo>
                  <a:lnTo>
                    <a:pt x="154399" y="545567"/>
                  </a:lnTo>
                  <a:lnTo>
                    <a:pt x="192642" y="566202"/>
                  </a:lnTo>
                  <a:lnTo>
                    <a:pt x="234410" y="585501"/>
                  </a:lnTo>
                  <a:lnTo>
                    <a:pt x="279498" y="603377"/>
                  </a:lnTo>
                  <a:lnTo>
                    <a:pt x="327702" y="619743"/>
                  </a:lnTo>
                  <a:lnTo>
                    <a:pt x="378816" y="634511"/>
                  </a:lnTo>
                  <a:lnTo>
                    <a:pt x="432635" y="647594"/>
                  </a:lnTo>
                  <a:lnTo>
                    <a:pt x="488953" y="658903"/>
                  </a:lnTo>
                  <a:lnTo>
                    <a:pt x="547567" y="668353"/>
                  </a:lnTo>
                  <a:lnTo>
                    <a:pt x="608269" y="675855"/>
                  </a:lnTo>
                  <a:lnTo>
                    <a:pt x="670856" y="681321"/>
                  </a:lnTo>
                  <a:lnTo>
                    <a:pt x="735122" y="684665"/>
                  </a:lnTo>
                  <a:lnTo>
                    <a:pt x="800862" y="685800"/>
                  </a:lnTo>
                  <a:lnTo>
                    <a:pt x="866498" y="684665"/>
                  </a:lnTo>
                  <a:lnTo>
                    <a:pt x="930682" y="681321"/>
                  </a:lnTo>
                  <a:lnTo>
                    <a:pt x="993206" y="675855"/>
                  </a:lnTo>
                  <a:lnTo>
                    <a:pt x="1053864" y="668353"/>
                  </a:lnTo>
                  <a:lnTo>
                    <a:pt x="1112448" y="658903"/>
                  </a:lnTo>
                  <a:lnTo>
                    <a:pt x="1168752" y="647594"/>
                  </a:lnTo>
                  <a:lnTo>
                    <a:pt x="1222569" y="634511"/>
                  </a:lnTo>
                  <a:lnTo>
                    <a:pt x="1273692" y="619743"/>
                  </a:lnTo>
                  <a:lnTo>
                    <a:pt x="1321913" y="603377"/>
                  </a:lnTo>
                  <a:lnTo>
                    <a:pt x="1367028" y="585501"/>
                  </a:lnTo>
                  <a:lnTo>
                    <a:pt x="1408827" y="566202"/>
                  </a:lnTo>
                  <a:lnTo>
                    <a:pt x="1447105" y="545567"/>
                  </a:lnTo>
                  <a:lnTo>
                    <a:pt x="1481654" y="523684"/>
                  </a:lnTo>
                  <a:lnTo>
                    <a:pt x="1512268" y="500640"/>
                  </a:lnTo>
                  <a:lnTo>
                    <a:pt x="1560862" y="451420"/>
                  </a:lnTo>
                  <a:lnTo>
                    <a:pt x="1591232" y="398607"/>
                  </a:lnTo>
                  <a:lnTo>
                    <a:pt x="1601724" y="342899"/>
                  </a:lnTo>
                  <a:lnTo>
                    <a:pt x="1599066" y="314831"/>
                  </a:lnTo>
                  <a:lnTo>
                    <a:pt x="1578429" y="260628"/>
                  </a:lnTo>
                  <a:lnTo>
                    <a:pt x="1538739" y="209597"/>
                  </a:lnTo>
                  <a:lnTo>
                    <a:pt x="1481654" y="162453"/>
                  </a:lnTo>
                  <a:lnTo>
                    <a:pt x="1447105" y="140561"/>
                  </a:lnTo>
                  <a:lnTo>
                    <a:pt x="1408827" y="119908"/>
                  </a:lnTo>
                  <a:lnTo>
                    <a:pt x="1367028" y="100583"/>
                  </a:lnTo>
                  <a:lnTo>
                    <a:pt x="1321913" y="82676"/>
                  </a:lnTo>
                  <a:lnTo>
                    <a:pt x="1273692" y="66275"/>
                  </a:lnTo>
                  <a:lnTo>
                    <a:pt x="1222569" y="51470"/>
                  </a:lnTo>
                  <a:lnTo>
                    <a:pt x="1168752" y="38349"/>
                  </a:lnTo>
                  <a:lnTo>
                    <a:pt x="1112448" y="27003"/>
                  </a:lnTo>
                  <a:lnTo>
                    <a:pt x="1053864" y="17519"/>
                  </a:lnTo>
                  <a:lnTo>
                    <a:pt x="993206" y="9988"/>
                  </a:lnTo>
                  <a:lnTo>
                    <a:pt x="930682" y="4498"/>
                  </a:lnTo>
                  <a:lnTo>
                    <a:pt x="866498" y="1139"/>
                  </a:lnTo>
                  <a:lnTo>
                    <a:pt x="800862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 txBox="1"/>
            <p:nvPr/>
          </p:nvSpPr>
          <p:spPr>
            <a:xfrm>
              <a:off x="11566" y="3350"/>
              <a:ext cx="1321" cy="42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spc="-10" dirty="0">
                  <a:latin typeface="新宋体" panose="02010609030101010101" charset="-122"/>
                  <a:cs typeface="新宋体" panose="02010609030101010101" charset="-122"/>
                </a:rPr>
                <a:t>现实世界</a:t>
              </a:r>
              <a:endParaRPr sz="1600">
                <a:latin typeface="新宋体" panose="02010609030101010101" charset="-122"/>
                <a:cs typeface="新宋体" panose="02010609030101010101" charset="-122"/>
              </a:endParaRPr>
            </a:p>
          </p:txBody>
        </p:sp>
        <p:sp>
          <p:nvSpPr>
            <p:cNvPr id="32" name="object 32"/>
            <p:cNvSpPr/>
            <p:nvPr/>
          </p:nvSpPr>
          <p:spPr>
            <a:xfrm>
              <a:off x="6708" y="3012"/>
              <a:ext cx="2518" cy="1080"/>
            </a:xfrm>
            <a:custGeom>
              <a:avLst/>
              <a:gdLst/>
              <a:ahLst/>
              <a:cxnLst/>
              <a:rect l="l" t="t" r="r" b="b"/>
              <a:pathLst>
                <a:path w="1598929" h="685800">
                  <a:moveTo>
                    <a:pt x="1598676" y="342899"/>
                  </a:moveTo>
                  <a:lnTo>
                    <a:pt x="1588206" y="287377"/>
                  </a:lnTo>
                  <a:lnTo>
                    <a:pt x="1557899" y="234671"/>
                  </a:lnTo>
                  <a:lnTo>
                    <a:pt x="1509405" y="185495"/>
                  </a:lnTo>
                  <a:lnTo>
                    <a:pt x="1478853" y="162453"/>
                  </a:lnTo>
                  <a:lnTo>
                    <a:pt x="1444374" y="140561"/>
                  </a:lnTo>
                  <a:lnTo>
                    <a:pt x="1406172" y="119908"/>
                  </a:lnTo>
                  <a:lnTo>
                    <a:pt x="1364456" y="100583"/>
                  </a:lnTo>
                  <a:lnTo>
                    <a:pt x="1319430" y="82676"/>
                  </a:lnTo>
                  <a:lnTo>
                    <a:pt x="1271302" y="66275"/>
                  </a:lnTo>
                  <a:lnTo>
                    <a:pt x="1220277" y="51470"/>
                  </a:lnTo>
                  <a:lnTo>
                    <a:pt x="1166563" y="38349"/>
                  </a:lnTo>
                  <a:lnTo>
                    <a:pt x="1110364" y="27003"/>
                  </a:lnTo>
                  <a:lnTo>
                    <a:pt x="1051889" y="17519"/>
                  </a:lnTo>
                  <a:lnTo>
                    <a:pt x="991342" y="9988"/>
                  </a:lnTo>
                  <a:lnTo>
                    <a:pt x="928930" y="4498"/>
                  </a:lnTo>
                  <a:lnTo>
                    <a:pt x="864860" y="1139"/>
                  </a:lnTo>
                  <a:lnTo>
                    <a:pt x="799338" y="0"/>
                  </a:lnTo>
                  <a:lnTo>
                    <a:pt x="733712" y="1139"/>
                  </a:lnTo>
                  <a:lnTo>
                    <a:pt x="669560" y="4498"/>
                  </a:lnTo>
                  <a:lnTo>
                    <a:pt x="607085" y="9988"/>
                  </a:lnTo>
                  <a:lnTo>
                    <a:pt x="546494" y="17519"/>
                  </a:lnTo>
                  <a:lnTo>
                    <a:pt x="487989" y="27003"/>
                  </a:lnTo>
                  <a:lnTo>
                    <a:pt x="431776" y="38349"/>
                  </a:lnTo>
                  <a:lnTo>
                    <a:pt x="378060" y="51470"/>
                  </a:lnTo>
                  <a:lnTo>
                    <a:pt x="327044" y="66275"/>
                  </a:lnTo>
                  <a:lnTo>
                    <a:pt x="278934" y="82676"/>
                  </a:lnTo>
                  <a:lnTo>
                    <a:pt x="233933" y="100584"/>
                  </a:lnTo>
                  <a:lnTo>
                    <a:pt x="192248" y="119908"/>
                  </a:lnTo>
                  <a:lnTo>
                    <a:pt x="154082" y="140561"/>
                  </a:lnTo>
                  <a:lnTo>
                    <a:pt x="119640" y="162453"/>
                  </a:lnTo>
                  <a:lnTo>
                    <a:pt x="89126" y="185495"/>
                  </a:lnTo>
                  <a:lnTo>
                    <a:pt x="40702" y="234671"/>
                  </a:lnTo>
                  <a:lnTo>
                    <a:pt x="10448" y="287377"/>
                  </a:lnTo>
                  <a:lnTo>
                    <a:pt x="0" y="342900"/>
                  </a:lnTo>
                  <a:lnTo>
                    <a:pt x="2646" y="371071"/>
                  </a:lnTo>
                  <a:lnTo>
                    <a:pt x="23202" y="425419"/>
                  </a:lnTo>
                  <a:lnTo>
                    <a:pt x="62745" y="476523"/>
                  </a:lnTo>
                  <a:lnTo>
                    <a:pt x="119640" y="523684"/>
                  </a:lnTo>
                  <a:lnTo>
                    <a:pt x="154082" y="545567"/>
                  </a:lnTo>
                  <a:lnTo>
                    <a:pt x="192248" y="566202"/>
                  </a:lnTo>
                  <a:lnTo>
                    <a:pt x="233933" y="585501"/>
                  </a:lnTo>
                  <a:lnTo>
                    <a:pt x="278934" y="603377"/>
                  </a:lnTo>
                  <a:lnTo>
                    <a:pt x="327044" y="619743"/>
                  </a:lnTo>
                  <a:lnTo>
                    <a:pt x="378060" y="634511"/>
                  </a:lnTo>
                  <a:lnTo>
                    <a:pt x="431776" y="647594"/>
                  </a:lnTo>
                  <a:lnTo>
                    <a:pt x="487989" y="658903"/>
                  </a:lnTo>
                  <a:lnTo>
                    <a:pt x="546494" y="668353"/>
                  </a:lnTo>
                  <a:lnTo>
                    <a:pt x="607085" y="675855"/>
                  </a:lnTo>
                  <a:lnTo>
                    <a:pt x="669560" y="681321"/>
                  </a:lnTo>
                  <a:lnTo>
                    <a:pt x="733712" y="684665"/>
                  </a:lnTo>
                  <a:lnTo>
                    <a:pt x="799338" y="685800"/>
                  </a:lnTo>
                  <a:lnTo>
                    <a:pt x="864860" y="684665"/>
                  </a:lnTo>
                  <a:lnTo>
                    <a:pt x="928930" y="681321"/>
                  </a:lnTo>
                  <a:lnTo>
                    <a:pt x="991342" y="675855"/>
                  </a:lnTo>
                  <a:lnTo>
                    <a:pt x="1051889" y="668353"/>
                  </a:lnTo>
                  <a:lnTo>
                    <a:pt x="1110364" y="658903"/>
                  </a:lnTo>
                  <a:lnTo>
                    <a:pt x="1166563" y="647594"/>
                  </a:lnTo>
                  <a:lnTo>
                    <a:pt x="1220277" y="634511"/>
                  </a:lnTo>
                  <a:lnTo>
                    <a:pt x="1271302" y="619743"/>
                  </a:lnTo>
                  <a:lnTo>
                    <a:pt x="1319430" y="603377"/>
                  </a:lnTo>
                  <a:lnTo>
                    <a:pt x="1364456" y="585501"/>
                  </a:lnTo>
                  <a:lnTo>
                    <a:pt x="1406172" y="566202"/>
                  </a:lnTo>
                  <a:lnTo>
                    <a:pt x="1444374" y="545567"/>
                  </a:lnTo>
                  <a:lnTo>
                    <a:pt x="1478853" y="523684"/>
                  </a:lnTo>
                  <a:lnTo>
                    <a:pt x="1509405" y="500640"/>
                  </a:lnTo>
                  <a:lnTo>
                    <a:pt x="1557899" y="451420"/>
                  </a:lnTo>
                  <a:lnTo>
                    <a:pt x="1588206" y="398607"/>
                  </a:lnTo>
                  <a:lnTo>
                    <a:pt x="1598676" y="342899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/>
            <p:nvPr/>
          </p:nvSpPr>
          <p:spPr>
            <a:xfrm>
              <a:off x="6708" y="3012"/>
              <a:ext cx="2518" cy="1080"/>
            </a:xfrm>
            <a:custGeom>
              <a:avLst/>
              <a:gdLst/>
              <a:ahLst/>
              <a:cxnLst/>
              <a:rect l="l" t="t" r="r" b="b"/>
              <a:pathLst>
                <a:path w="1598929" h="685800">
                  <a:moveTo>
                    <a:pt x="799338" y="0"/>
                  </a:moveTo>
                  <a:lnTo>
                    <a:pt x="733712" y="1139"/>
                  </a:lnTo>
                  <a:lnTo>
                    <a:pt x="669560" y="4498"/>
                  </a:lnTo>
                  <a:lnTo>
                    <a:pt x="607085" y="9988"/>
                  </a:lnTo>
                  <a:lnTo>
                    <a:pt x="546494" y="17519"/>
                  </a:lnTo>
                  <a:lnTo>
                    <a:pt x="487989" y="27003"/>
                  </a:lnTo>
                  <a:lnTo>
                    <a:pt x="431776" y="38349"/>
                  </a:lnTo>
                  <a:lnTo>
                    <a:pt x="378060" y="51470"/>
                  </a:lnTo>
                  <a:lnTo>
                    <a:pt x="327044" y="66275"/>
                  </a:lnTo>
                  <a:lnTo>
                    <a:pt x="278934" y="82676"/>
                  </a:lnTo>
                  <a:lnTo>
                    <a:pt x="233933" y="100584"/>
                  </a:lnTo>
                  <a:lnTo>
                    <a:pt x="192248" y="119908"/>
                  </a:lnTo>
                  <a:lnTo>
                    <a:pt x="154082" y="140561"/>
                  </a:lnTo>
                  <a:lnTo>
                    <a:pt x="119640" y="162453"/>
                  </a:lnTo>
                  <a:lnTo>
                    <a:pt x="89126" y="185495"/>
                  </a:lnTo>
                  <a:lnTo>
                    <a:pt x="40702" y="234671"/>
                  </a:lnTo>
                  <a:lnTo>
                    <a:pt x="10448" y="287377"/>
                  </a:lnTo>
                  <a:lnTo>
                    <a:pt x="0" y="342900"/>
                  </a:lnTo>
                  <a:lnTo>
                    <a:pt x="2646" y="371071"/>
                  </a:lnTo>
                  <a:lnTo>
                    <a:pt x="23202" y="425419"/>
                  </a:lnTo>
                  <a:lnTo>
                    <a:pt x="62745" y="476523"/>
                  </a:lnTo>
                  <a:lnTo>
                    <a:pt x="119640" y="523684"/>
                  </a:lnTo>
                  <a:lnTo>
                    <a:pt x="154082" y="545567"/>
                  </a:lnTo>
                  <a:lnTo>
                    <a:pt x="192248" y="566202"/>
                  </a:lnTo>
                  <a:lnTo>
                    <a:pt x="233934" y="585501"/>
                  </a:lnTo>
                  <a:lnTo>
                    <a:pt x="278934" y="603377"/>
                  </a:lnTo>
                  <a:lnTo>
                    <a:pt x="327044" y="619743"/>
                  </a:lnTo>
                  <a:lnTo>
                    <a:pt x="378060" y="634511"/>
                  </a:lnTo>
                  <a:lnTo>
                    <a:pt x="431776" y="647594"/>
                  </a:lnTo>
                  <a:lnTo>
                    <a:pt x="487989" y="658903"/>
                  </a:lnTo>
                  <a:lnTo>
                    <a:pt x="546494" y="668353"/>
                  </a:lnTo>
                  <a:lnTo>
                    <a:pt x="607085" y="675855"/>
                  </a:lnTo>
                  <a:lnTo>
                    <a:pt x="669560" y="681321"/>
                  </a:lnTo>
                  <a:lnTo>
                    <a:pt x="733712" y="684665"/>
                  </a:lnTo>
                  <a:lnTo>
                    <a:pt x="799338" y="685800"/>
                  </a:lnTo>
                  <a:lnTo>
                    <a:pt x="864860" y="684665"/>
                  </a:lnTo>
                  <a:lnTo>
                    <a:pt x="928930" y="681321"/>
                  </a:lnTo>
                  <a:lnTo>
                    <a:pt x="991342" y="675855"/>
                  </a:lnTo>
                  <a:lnTo>
                    <a:pt x="1051889" y="668353"/>
                  </a:lnTo>
                  <a:lnTo>
                    <a:pt x="1110364" y="658903"/>
                  </a:lnTo>
                  <a:lnTo>
                    <a:pt x="1166563" y="647594"/>
                  </a:lnTo>
                  <a:lnTo>
                    <a:pt x="1220277" y="634511"/>
                  </a:lnTo>
                  <a:lnTo>
                    <a:pt x="1271302" y="619743"/>
                  </a:lnTo>
                  <a:lnTo>
                    <a:pt x="1319430" y="603377"/>
                  </a:lnTo>
                  <a:lnTo>
                    <a:pt x="1364456" y="585501"/>
                  </a:lnTo>
                  <a:lnTo>
                    <a:pt x="1406172" y="566202"/>
                  </a:lnTo>
                  <a:lnTo>
                    <a:pt x="1444374" y="545567"/>
                  </a:lnTo>
                  <a:lnTo>
                    <a:pt x="1478853" y="523684"/>
                  </a:lnTo>
                  <a:lnTo>
                    <a:pt x="1509405" y="500640"/>
                  </a:lnTo>
                  <a:lnTo>
                    <a:pt x="1557899" y="451420"/>
                  </a:lnTo>
                  <a:lnTo>
                    <a:pt x="1588206" y="398607"/>
                  </a:lnTo>
                  <a:lnTo>
                    <a:pt x="1598676" y="342899"/>
                  </a:lnTo>
                  <a:lnTo>
                    <a:pt x="1596024" y="314831"/>
                  </a:lnTo>
                  <a:lnTo>
                    <a:pt x="1575429" y="260628"/>
                  </a:lnTo>
                  <a:lnTo>
                    <a:pt x="1535822" y="209597"/>
                  </a:lnTo>
                  <a:lnTo>
                    <a:pt x="1478853" y="162453"/>
                  </a:lnTo>
                  <a:lnTo>
                    <a:pt x="1444374" y="140561"/>
                  </a:lnTo>
                  <a:lnTo>
                    <a:pt x="1406172" y="119908"/>
                  </a:lnTo>
                  <a:lnTo>
                    <a:pt x="1364456" y="100583"/>
                  </a:lnTo>
                  <a:lnTo>
                    <a:pt x="1319430" y="82676"/>
                  </a:lnTo>
                  <a:lnTo>
                    <a:pt x="1271302" y="66275"/>
                  </a:lnTo>
                  <a:lnTo>
                    <a:pt x="1220277" y="51470"/>
                  </a:lnTo>
                  <a:lnTo>
                    <a:pt x="1166563" y="38349"/>
                  </a:lnTo>
                  <a:lnTo>
                    <a:pt x="1110364" y="27003"/>
                  </a:lnTo>
                  <a:lnTo>
                    <a:pt x="1051889" y="17519"/>
                  </a:lnTo>
                  <a:lnTo>
                    <a:pt x="991342" y="9988"/>
                  </a:lnTo>
                  <a:lnTo>
                    <a:pt x="928930" y="4498"/>
                  </a:lnTo>
                  <a:lnTo>
                    <a:pt x="864860" y="1139"/>
                  </a:lnTo>
                  <a:lnTo>
                    <a:pt x="799338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4" name="object 34"/>
            <p:cNvSpPr txBox="1"/>
            <p:nvPr/>
          </p:nvSpPr>
          <p:spPr>
            <a:xfrm>
              <a:off x="7276" y="3147"/>
              <a:ext cx="1321" cy="793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ts val="1880"/>
                </a:lnSpc>
                <a:spcBef>
                  <a:spcPts val="100"/>
                </a:spcBef>
              </a:pPr>
              <a:r>
                <a:rPr sz="1600" b="1" spc="-10" dirty="0">
                  <a:latin typeface="新宋体" panose="02010609030101010101" charset="-122"/>
                  <a:cs typeface="新宋体" panose="02010609030101010101" charset="-122"/>
                </a:rPr>
                <a:t>信息世界</a:t>
              </a:r>
              <a:endParaRPr sz="1600">
                <a:latin typeface="新宋体" panose="02010609030101010101" charset="-122"/>
                <a:cs typeface="新宋体" panose="02010609030101010101" charset="-122"/>
              </a:endParaRPr>
            </a:p>
            <a:p>
              <a:pPr marL="74295">
                <a:lnSpc>
                  <a:spcPts val="1880"/>
                </a:lnSpc>
              </a:pPr>
              <a:r>
                <a:rPr sz="1600" b="1" dirty="0">
                  <a:latin typeface="Arial" panose="020B0604020202020204"/>
                  <a:cs typeface="Arial" panose="020B0604020202020204"/>
                </a:rPr>
                <a:t>(E-</a:t>
              </a:r>
              <a:r>
                <a:rPr sz="1600" b="1" spc="-10" dirty="0">
                  <a:latin typeface="Arial" panose="020B0604020202020204"/>
                  <a:cs typeface="Arial" panose="020B0604020202020204"/>
                </a:rPr>
                <a:t>R</a:t>
              </a:r>
              <a:r>
                <a:rPr sz="1600" b="1" dirty="0">
                  <a:latin typeface="新宋体" panose="02010609030101010101" charset="-122"/>
                  <a:cs typeface="新宋体" panose="02010609030101010101" charset="-122"/>
                </a:rPr>
                <a:t>图</a:t>
              </a:r>
              <a:r>
                <a:rPr sz="1600" b="1" dirty="0">
                  <a:latin typeface="Arial" panose="020B0604020202020204"/>
                  <a:cs typeface="Arial" panose="020B0604020202020204"/>
                </a:rPr>
                <a:t>)</a:t>
              </a:r>
              <a:endParaRPr sz="1600">
                <a:latin typeface="Arial" panose="020B0604020202020204"/>
                <a:cs typeface="Arial" panose="020B0604020202020204"/>
              </a:endParaRPr>
            </a:p>
          </p:txBody>
        </p:sp>
        <p:sp>
          <p:nvSpPr>
            <p:cNvPr id="35" name="object 35"/>
            <p:cNvSpPr/>
            <p:nvPr/>
          </p:nvSpPr>
          <p:spPr>
            <a:xfrm>
              <a:off x="4995" y="3462"/>
              <a:ext cx="1683" cy="180"/>
            </a:xfrm>
            <a:custGeom>
              <a:avLst/>
              <a:gdLst/>
              <a:ahLst/>
              <a:cxnLst/>
              <a:rect l="l" t="t" r="r" b="b"/>
              <a:pathLst>
                <a:path w="1068704" h="114300">
                  <a:moveTo>
                    <a:pt x="114300" y="38100"/>
                  </a:moveTo>
                  <a:lnTo>
                    <a:pt x="114300" y="0"/>
                  </a:lnTo>
                  <a:lnTo>
                    <a:pt x="0" y="57150"/>
                  </a:lnTo>
                  <a:lnTo>
                    <a:pt x="95250" y="104775"/>
                  </a:lnTo>
                  <a:lnTo>
                    <a:pt x="95250" y="38100"/>
                  </a:lnTo>
                  <a:lnTo>
                    <a:pt x="114300" y="38100"/>
                  </a:lnTo>
                  <a:close/>
                </a:path>
                <a:path w="1068704" h="114300">
                  <a:moveTo>
                    <a:pt x="1068324" y="51054"/>
                  </a:moveTo>
                  <a:lnTo>
                    <a:pt x="1068324" y="38100"/>
                  </a:lnTo>
                  <a:lnTo>
                    <a:pt x="95250" y="38100"/>
                  </a:lnTo>
                  <a:lnTo>
                    <a:pt x="95250" y="51054"/>
                  </a:lnTo>
                  <a:lnTo>
                    <a:pt x="1068324" y="51054"/>
                  </a:lnTo>
                  <a:close/>
                </a:path>
                <a:path w="1068704" h="114300">
                  <a:moveTo>
                    <a:pt x="114300" y="63245"/>
                  </a:moveTo>
                  <a:lnTo>
                    <a:pt x="114300" y="51054"/>
                  </a:lnTo>
                  <a:lnTo>
                    <a:pt x="95250" y="51054"/>
                  </a:lnTo>
                  <a:lnTo>
                    <a:pt x="95250" y="63245"/>
                  </a:lnTo>
                  <a:lnTo>
                    <a:pt x="114300" y="63245"/>
                  </a:lnTo>
                  <a:close/>
                </a:path>
                <a:path w="1068704" h="114300">
                  <a:moveTo>
                    <a:pt x="1068324" y="76200"/>
                  </a:moveTo>
                  <a:lnTo>
                    <a:pt x="1068324" y="63245"/>
                  </a:lnTo>
                  <a:lnTo>
                    <a:pt x="95250" y="63245"/>
                  </a:lnTo>
                  <a:lnTo>
                    <a:pt x="95250" y="76200"/>
                  </a:lnTo>
                  <a:lnTo>
                    <a:pt x="1068324" y="76200"/>
                  </a:lnTo>
                  <a:close/>
                </a:path>
                <a:path w="1068704" h="114300">
                  <a:moveTo>
                    <a:pt x="114300" y="114300"/>
                  </a:moveTo>
                  <a:lnTo>
                    <a:pt x="114300" y="76200"/>
                  </a:lnTo>
                  <a:lnTo>
                    <a:pt x="95250" y="76200"/>
                  </a:lnTo>
                  <a:lnTo>
                    <a:pt x="95250" y="104775"/>
                  </a:lnTo>
                  <a:lnTo>
                    <a:pt x="11430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6" name="object 36"/>
            <p:cNvSpPr/>
            <p:nvPr/>
          </p:nvSpPr>
          <p:spPr>
            <a:xfrm>
              <a:off x="9255" y="3462"/>
              <a:ext cx="1683" cy="180"/>
            </a:xfrm>
            <a:custGeom>
              <a:avLst/>
              <a:gdLst/>
              <a:ahLst/>
              <a:cxnLst/>
              <a:rect l="l" t="t" r="r" b="b"/>
              <a:pathLst>
                <a:path w="1068704" h="114300">
                  <a:moveTo>
                    <a:pt x="114300" y="38100"/>
                  </a:moveTo>
                  <a:lnTo>
                    <a:pt x="114300" y="0"/>
                  </a:lnTo>
                  <a:lnTo>
                    <a:pt x="0" y="57150"/>
                  </a:lnTo>
                  <a:lnTo>
                    <a:pt x="95250" y="104775"/>
                  </a:lnTo>
                  <a:lnTo>
                    <a:pt x="95250" y="38100"/>
                  </a:lnTo>
                  <a:lnTo>
                    <a:pt x="114300" y="38100"/>
                  </a:lnTo>
                  <a:close/>
                </a:path>
                <a:path w="1068704" h="114300">
                  <a:moveTo>
                    <a:pt x="1068324" y="51054"/>
                  </a:moveTo>
                  <a:lnTo>
                    <a:pt x="1068324" y="38100"/>
                  </a:lnTo>
                  <a:lnTo>
                    <a:pt x="95250" y="38100"/>
                  </a:lnTo>
                  <a:lnTo>
                    <a:pt x="95250" y="51054"/>
                  </a:lnTo>
                  <a:lnTo>
                    <a:pt x="1068324" y="51054"/>
                  </a:lnTo>
                  <a:close/>
                </a:path>
                <a:path w="1068704" h="114300">
                  <a:moveTo>
                    <a:pt x="114300" y="63245"/>
                  </a:moveTo>
                  <a:lnTo>
                    <a:pt x="114300" y="51054"/>
                  </a:lnTo>
                  <a:lnTo>
                    <a:pt x="95250" y="51054"/>
                  </a:lnTo>
                  <a:lnTo>
                    <a:pt x="95250" y="63245"/>
                  </a:lnTo>
                  <a:lnTo>
                    <a:pt x="114300" y="63245"/>
                  </a:lnTo>
                  <a:close/>
                </a:path>
                <a:path w="1068704" h="114300">
                  <a:moveTo>
                    <a:pt x="1068324" y="76200"/>
                  </a:moveTo>
                  <a:lnTo>
                    <a:pt x="1068324" y="63245"/>
                  </a:lnTo>
                  <a:lnTo>
                    <a:pt x="95250" y="63245"/>
                  </a:lnTo>
                  <a:lnTo>
                    <a:pt x="95250" y="76200"/>
                  </a:lnTo>
                  <a:lnTo>
                    <a:pt x="1068324" y="76200"/>
                  </a:lnTo>
                  <a:close/>
                </a:path>
                <a:path w="1068704" h="114300">
                  <a:moveTo>
                    <a:pt x="114300" y="114300"/>
                  </a:moveTo>
                  <a:lnTo>
                    <a:pt x="114300" y="76200"/>
                  </a:lnTo>
                  <a:lnTo>
                    <a:pt x="95250" y="76200"/>
                  </a:lnTo>
                  <a:lnTo>
                    <a:pt x="95250" y="104775"/>
                  </a:lnTo>
                  <a:lnTo>
                    <a:pt x="114300" y="114300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8" name="object 38"/>
            <p:cNvSpPr/>
            <p:nvPr/>
          </p:nvSpPr>
          <p:spPr>
            <a:xfrm>
              <a:off x="3648" y="4076"/>
              <a:ext cx="180" cy="1913"/>
            </a:xfrm>
            <a:custGeom>
              <a:avLst/>
              <a:gdLst/>
              <a:ahLst/>
              <a:cxnLst/>
              <a:rect l="l" t="t" r="r" b="b"/>
              <a:pathLst>
                <a:path w="114300" h="1214754">
                  <a:moveTo>
                    <a:pt x="51053" y="1199882"/>
                  </a:moveTo>
                  <a:lnTo>
                    <a:pt x="51053" y="1119378"/>
                  </a:lnTo>
                  <a:lnTo>
                    <a:pt x="38861" y="1120140"/>
                  </a:lnTo>
                  <a:lnTo>
                    <a:pt x="38651" y="1100832"/>
                  </a:lnTo>
                  <a:lnTo>
                    <a:pt x="0" y="1101090"/>
                  </a:lnTo>
                  <a:lnTo>
                    <a:pt x="51053" y="1199882"/>
                  </a:lnTo>
                  <a:close/>
                </a:path>
                <a:path w="114300" h="1214754">
                  <a:moveTo>
                    <a:pt x="50863" y="1100750"/>
                  </a:moveTo>
                  <a:lnTo>
                    <a:pt x="39623" y="762"/>
                  </a:lnTo>
                  <a:lnTo>
                    <a:pt x="26669" y="762"/>
                  </a:lnTo>
                  <a:lnTo>
                    <a:pt x="38651" y="1100832"/>
                  </a:lnTo>
                  <a:lnTo>
                    <a:pt x="50863" y="1100750"/>
                  </a:lnTo>
                  <a:close/>
                </a:path>
                <a:path w="114300" h="1214754">
                  <a:moveTo>
                    <a:pt x="51053" y="1119378"/>
                  </a:moveTo>
                  <a:lnTo>
                    <a:pt x="50863" y="1100750"/>
                  </a:lnTo>
                  <a:lnTo>
                    <a:pt x="38651" y="1100832"/>
                  </a:lnTo>
                  <a:lnTo>
                    <a:pt x="38861" y="1120140"/>
                  </a:lnTo>
                  <a:lnTo>
                    <a:pt x="51053" y="1119378"/>
                  </a:lnTo>
                  <a:close/>
                </a:path>
                <a:path w="114300" h="1214754">
                  <a:moveTo>
                    <a:pt x="76962" y="1177049"/>
                  </a:moveTo>
                  <a:lnTo>
                    <a:pt x="76962" y="1119378"/>
                  </a:lnTo>
                  <a:lnTo>
                    <a:pt x="64008" y="1119378"/>
                  </a:lnTo>
                  <a:lnTo>
                    <a:pt x="63816" y="1100664"/>
                  </a:lnTo>
                  <a:lnTo>
                    <a:pt x="50863" y="1100750"/>
                  </a:lnTo>
                  <a:lnTo>
                    <a:pt x="51053" y="1119378"/>
                  </a:lnTo>
                  <a:lnTo>
                    <a:pt x="51053" y="1199882"/>
                  </a:lnTo>
                  <a:lnTo>
                    <a:pt x="58674" y="1214628"/>
                  </a:lnTo>
                  <a:lnTo>
                    <a:pt x="76962" y="1177049"/>
                  </a:lnTo>
                  <a:close/>
                </a:path>
                <a:path w="114300" h="1214754">
                  <a:moveTo>
                    <a:pt x="76757" y="1100578"/>
                  </a:moveTo>
                  <a:lnTo>
                    <a:pt x="64769" y="0"/>
                  </a:lnTo>
                  <a:lnTo>
                    <a:pt x="52577" y="0"/>
                  </a:lnTo>
                  <a:lnTo>
                    <a:pt x="63816" y="1100664"/>
                  </a:lnTo>
                  <a:lnTo>
                    <a:pt x="76757" y="1100578"/>
                  </a:lnTo>
                  <a:close/>
                </a:path>
                <a:path w="114300" h="1214754">
                  <a:moveTo>
                    <a:pt x="76962" y="1119378"/>
                  </a:moveTo>
                  <a:lnTo>
                    <a:pt x="76757" y="1100578"/>
                  </a:lnTo>
                  <a:lnTo>
                    <a:pt x="63816" y="1100664"/>
                  </a:lnTo>
                  <a:lnTo>
                    <a:pt x="64008" y="1119378"/>
                  </a:lnTo>
                  <a:lnTo>
                    <a:pt x="76962" y="1119378"/>
                  </a:lnTo>
                  <a:close/>
                </a:path>
                <a:path w="114300" h="1214754">
                  <a:moveTo>
                    <a:pt x="114300" y="1100328"/>
                  </a:moveTo>
                  <a:lnTo>
                    <a:pt x="76757" y="1100578"/>
                  </a:lnTo>
                  <a:lnTo>
                    <a:pt x="76962" y="1119378"/>
                  </a:lnTo>
                  <a:lnTo>
                    <a:pt x="76962" y="1177049"/>
                  </a:lnTo>
                  <a:lnTo>
                    <a:pt x="114300" y="1100328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40" name="object 40"/>
            <p:cNvSpPr txBox="1"/>
            <p:nvPr/>
          </p:nvSpPr>
          <p:spPr>
            <a:xfrm>
              <a:off x="9815" y="3062"/>
              <a:ext cx="602" cy="37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b="1" spc="-5" dirty="0">
                  <a:latin typeface="宋体" panose="02010600030101010101" pitchFamily="2" charset="-122"/>
                  <a:cs typeface="宋体" panose="02010600030101010101" pitchFamily="2" charset="-122"/>
                </a:rPr>
                <a:t>抽象</a:t>
              </a:r>
              <a:endParaRPr sz="1400"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41" name="object 41"/>
            <p:cNvSpPr txBox="1"/>
            <p:nvPr/>
          </p:nvSpPr>
          <p:spPr>
            <a:xfrm>
              <a:off x="5643" y="3062"/>
              <a:ext cx="602" cy="37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b="1" spc="-5" dirty="0">
                  <a:latin typeface="宋体" panose="02010600030101010101" pitchFamily="2" charset="-122"/>
                  <a:cs typeface="宋体" panose="02010600030101010101" pitchFamily="2" charset="-122"/>
                </a:rPr>
                <a:t>设计</a:t>
              </a:r>
              <a:endParaRPr sz="1400"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57" name="object 57"/>
            <p:cNvSpPr txBox="1"/>
            <p:nvPr/>
          </p:nvSpPr>
          <p:spPr>
            <a:xfrm>
              <a:off x="2910" y="4628"/>
              <a:ext cx="602" cy="376"/>
            </a:xfrm>
            <a:prstGeom prst="rect">
              <a:avLst/>
            </a:prstGeom>
          </p:spPr>
          <p:txBody>
            <a:bodyPr vert="horz" wrap="square" lIns="0" tIns="1206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95"/>
                </a:spcBef>
              </a:pPr>
              <a:r>
                <a:rPr sz="1400" b="1" spc="-5" dirty="0">
                  <a:latin typeface="宋体" panose="02010600030101010101" pitchFamily="2" charset="-122"/>
                  <a:cs typeface="宋体" panose="02010600030101010101" pitchFamily="2" charset="-122"/>
                </a:rPr>
                <a:t>定义</a:t>
              </a:r>
              <a:endParaRPr sz="1400"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125" name="组合 124"/>
          <p:cNvGrpSpPr/>
          <p:nvPr/>
        </p:nvGrpSpPr>
        <p:grpSpPr>
          <a:xfrm>
            <a:off x="3422650" y="5231765"/>
            <a:ext cx="3222625" cy="683260"/>
            <a:chOff x="5390" y="8239"/>
            <a:chExt cx="5075" cy="1076"/>
          </a:xfrm>
        </p:grpSpPr>
        <p:sp>
          <p:nvSpPr>
            <p:cNvPr id="62" name="object 62"/>
            <p:cNvSpPr/>
            <p:nvPr/>
          </p:nvSpPr>
          <p:spPr>
            <a:xfrm>
              <a:off x="5390" y="8239"/>
              <a:ext cx="4876" cy="1076"/>
            </a:xfrm>
            <a:prstGeom prst="rect">
              <a:avLst/>
            </a:prstGeom>
            <a:blipFill>
              <a:blip r:embed="rId2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2" name="文本框 111"/>
            <p:cNvSpPr txBox="1"/>
            <p:nvPr/>
          </p:nvSpPr>
          <p:spPr>
            <a:xfrm>
              <a:off x="6540" y="8365"/>
              <a:ext cx="3925" cy="661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12700" marR="2529840" indent="108585">
                <a:lnSpc>
                  <a:spcPts val="2560"/>
                </a:lnSpc>
                <a:spcBef>
                  <a:spcPts val="125"/>
                </a:spcBef>
              </a:pPr>
              <a:endParaRPr lang="zh-CN" altLang="en-US"/>
            </a:p>
          </p:txBody>
        </p:sp>
      </p:grpSp>
      <p:grpSp>
        <p:nvGrpSpPr>
          <p:cNvPr id="122" name="组合 121"/>
          <p:cNvGrpSpPr/>
          <p:nvPr/>
        </p:nvGrpSpPr>
        <p:grpSpPr>
          <a:xfrm>
            <a:off x="3434080" y="5812790"/>
            <a:ext cx="3061970" cy="1280795"/>
            <a:chOff x="5408" y="9154"/>
            <a:chExt cx="4822" cy="2017"/>
          </a:xfrm>
        </p:grpSpPr>
        <p:sp>
          <p:nvSpPr>
            <p:cNvPr id="58" name="object 58"/>
            <p:cNvSpPr/>
            <p:nvPr/>
          </p:nvSpPr>
          <p:spPr>
            <a:xfrm>
              <a:off x="5408" y="9700"/>
              <a:ext cx="4822" cy="1422"/>
            </a:xfrm>
            <a:custGeom>
              <a:avLst/>
              <a:gdLst/>
              <a:ahLst/>
              <a:cxnLst/>
              <a:rect l="l" t="t" r="r" b="b"/>
              <a:pathLst>
                <a:path w="3061970" h="902970">
                  <a:moveTo>
                    <a:pt x="382524" y="677418"/>
                  </a:moveTo>
                  <a:lnTo>
                    <a:pt x="382524" y="225552"/>
                  </a:lnTo>
                  <a:lnTo>
                    <a:pt x="0" y="451866"/>
                  </a:lnTo>
                  <a:lnTo>
                    <a:pt x="382524" y="677418"/>
                  </a:lnTo>
                  <a:close/>
                </a:path>
                <a:path w="3061970" h="902970">
                  <a:moveTo>
                    <a:pt x="765048" y="564642"/>
                  </a:moveTo>
                  <a:lnTo>
                    <a:pt x="765048" y="339090"/>
                  </a:lnTo>
                  <a:lnTo>
                    <a:pt x="382524" y="339090"/>
                  </a:lnTo>
                  <a:lnTo>
                    <a:pt x="382524" y="564642"/>
                  </a:lnTo>
                  <a:lnTo>
                    <a:pt x="765048" y="564642"/>
                  </a:lnTo>
                  <a:close/>
                </a:path>
                <a:path w="3061970" h="902970">
                  <a:moveTo>
                    <a:pt x="2296668" y="902969"/>
                  </a:moveTo>
                  <a:lnTo>
                    <a:pt x="2296668" y="0"/>
                  </a:lnTo>
                  <a:lnTo>
                    <a:pt x="765048" y="0"/>
                  </a:lnTo>
                  <a:lnTo>
                    <a:pt x="765048" y="902969"/>
                  </a:lnTo>
                  <a:lnTo>
                    <a:pt x="2296668" y="902969"/>
                  </a:lnTo>
                  <a:close/>
                </a:path>
                <a:path w="3061970" h="902970">
                  <a:moveTo>
                    <a:pt x="2679192" y="564641"/>
                  </a:moveTo>
                  <a:lnTo>
                    <a:pt x="2679192" y="339089"/>
                  </a:lnTo>
                  <a:lnTo>
                    <a:pt x="2296668" y="339089"/>
                  </a:lnTo>
                  <a:lnTo>
                    <a:pt x="2296668" y="564641"/>
                  </a:lnTo>
                  <a:lnTo>
                    <a:pt x="2679192" y="564641"/>
                  </a:lnTo>
                  <a:close/>
                </a:path>
                <a:path w="3061970" h="902970">
                  <a:moveTo>
                    <a:pt x="3061716" y="451865"/>
                  </a:moveTo>
                  <a:lnTo>
                    <a:pt x="2679192" y="225551"/>
                  </a:lnTo>
                  <a:lnTo>
                    <a:pt x="2679192" y="677418"/>
                  </a:lnTo>
                  <a:lnTo>
                    <a:pt x="3061716" y="451865"/>
                  </a:lnTo>
                  <a:close/>
                </a:path>
              </a:pathLst>
            </a:custGeom>
            <a:solidFill>
              <a:srgbClr val="DDDDDD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59" name="object 59"/>
            <p:cNvSpPr/>
            <p:nvPr/>
          </p:nvSpPr>
          <p:spPr>
            <a:xfrm>
              <a:off x="5408" y="9700"/>
              <a:ext cx="4822" cy="1422"/>
            </a:xfrm>
            <a:custGeom>
              <a:avLst/>
              <a:gdLst/>
              <a:ahLst/>
              <a:cxnLst/>
              <a:rect l="l" t="t" r="r" b="b"/>
              <a:pathLst>
                <a:path w="3061970" h="902970">
                  <a:moveTo>
                    <a:pt x="765048" y="0"/>
                  </a:moveTo>
                  <a:lnTo>
                    <a:pt x="765048" y="339090"/>
                  </a:lnTo>
                  <a:lnTo>
                    <a:pt x="382524" y="339090"/>
                  </a:lnTo>
                  <a:lnTo>
                    <a:pt x="382524" y="225552"/>
                  </a:lnTo>
                  <a:lnTo>
                    <a:pt x="0" y="451866"/>
                  </a:lnTo>
                  <a:lnTo>
                    <a:pt x="382524" y="677418"/>
                  </a:lnTo>
                  <a:lnTo>
                    <a:pt x="382524" y="564642"/>
                  </a:lnTo>
                  <a:lnTo>
                    <a:pt x="765048" y="564642"/>
                  </a:lnTo>
                  <a:lnTo>
                    <a:pt x="765048" y="902969"/>
                  </a:lnTo>
                  <a:lnTo>
                    <a:pt x="2296668" y="902969"/>
                  </a:lnTo>
                  <a:lnTo>
                    <a:pt x="2296668" y="564641"/>
                  </a:lnTo>
                  <a:lnTo>
                    <a:pt x="2679192" y="564641"/>
                  </a:lnTo>
                  <a:lnTo>
                    <a:pt x="2679192" y="677418"/>
                  </a:lnTo>
                  <a:lnTo>
                    <a:pt x="3061716" y="451865"/>
                  </a:lnTo>
                  <a:lnTo>
                    <a:pt x="2679192" y="225551"/>
                  </a:lnTo>
                  <a:lnTo>
                    <a:pt x="2679192" y="339089"/>
                  </a:lnTo>
                  <a:lnTo>
                    <a:pt x="2296668" y="339089"/>
                  </a:lnTo>
                  <a:lnTo>
                    <a:pt x="2296668" y="0"/>
                  </a:lnTo>
                  <a:lnTo>
                    <a:pt x="765048" y="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60" name="object 60"/>
            <p:cNvSpPr txBox="1"/>
            <p:nvPr/>
          </p:nvSpPr>
          <p:spPr>
            <a:xfrm>
              <a:off x="6210" y="9154"/>
              <a:ext cx="3135" cy="480"/>
            </a:xfrm>
            <a:prstGeom prst="rect">
              <a:avLst/>
            </a:prstGeom>
          </p:spPr>
          <p:txBody>
            <a:bodyPr vert="horz" wrap="square" lIns="0" tIns="89535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705"/>
                </a:spcBef>
              </a:pPr>
              <a:r>
                <a:rPr sz="1400" b="1" spc="-5" dirty="0">
                  <a:solidFill>
                    <a:srgbClr val="CC0000"/>
                  </a:solidFill>
                  <a:latin typeface="微软雅黑" panose="020B0503020204020204" charset="-122"/>
                  <a:cs typeface="微软雅黑" panose="020B0503020204020204" charset="-122"/>
                </a:rPr>
                <a:t>数据库管理系统//DBMS</a:t>
              </a:r>
              <a:endParaRPr lang="zh-CN" sz="2000" b="1" spc="-5" dirty="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14" name="文本框 113"/>
            <p:cNvSpPr txBox="1"/>
            <p:nvPr/>
          </p:nvSpPr>
          <p:spPr>
            <a:xfrm>
              <a:off x="6298" y="9719"/>
              <a:ext cx="2457" cy="145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marL="380365">
                <a:lnSpc>
                  <a:spcPct val="100000"/>
                </a:lnSpc>
                <a:spcBef>
                  <a:spcPts val="860"/>
                </a:spcBef>
              </a:pPr>
              <a:r>
                <a:rPr b="1" spc="-5" dirty="0"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管理数据</a:t>
              </a:r>
              <a:r>
                <a:rPr lang="zh-CN" b="1" spc="-5" dirty="0"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库的一种</a:t>
              </a:r>
              <a:r>
                <a:rPr lang="zh-CN" b="1" spc="-5" dirty="0">
                  <a:latin typeface="微软雅黑" panose="020B0503020204020204" charset="-122"/>
                  <a:cs typeface="微软雅黑" panose="020B0503020204020204" charset="-122"/>
                  <a:sym typeface="+mn-ea"/>
                </a:rPr>
                <a:t>系统软件</a:t>
              </a:r>
              <a:endParaRPr lang="zh-CN" altLang="en-US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1101725" y="3490595"/>
            <a:ext cx="2578100" cy="1544955"/>
            <a:chOff x="1735" y="5497"/>
            <a:chExt cx="4060" cy="2433"/>
          </a:xfrm>
        </p:grpSpPr>
        <p:sp>
          <p:nvSpPr>
            <p:cNvPr id="13" name="object 13"/>
            <p:cNvSpPr/>
            <p:nvPr/>
          </p:nvSpPr>
          <p:spPr>
            <a:xfrm>
              <a:off x="1735" y="5970"/>
              <a:ext cx="4060" cy="1960"/>
            </a:xfrm>
            <a:custGeom>
              <a:avLst/>
              <a:gdLst/>
              <a:ahLst/>
              <a:cxnLst/>
              <a:rect l="l" t="t" r="r" b="b"/>
              <a:pathLst>
                <a:path w="2578100" h="1244600">
                  <a:moveTo>
                    <a:pt x="0" y="1244346"/>
                  </a:moveTo>
                  <a:lnTo>
                    <a:pt x="0" y="0"/>
                  </a:lnTo>
                  <a:lnTo>
                    <a:pt x="2577845" y="0"/>
                  </a:lnTo>
                  <a:lnTo>
                    <a:pt x="2577845" y="1244346"/>
                  </a:lnTo>
                  <a:lnTo>
                    <a:pt x="0" y="1244346"/>
                  </a:lnTo>
                  <a:close/>
                </a:path>
              </a:pathLst>
            </a:custGeom>
            <a:ln w="9525">
              <a:solidFill>
                <a:srgbClr val="FF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1742" y="5977"/>
              <a:ext cx="4045" cy="1945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2" name="object 15"/>
            <p:cNvSpPr txBox="1"/>
            <p:nvPr/>
          </p:nvSpPr>
          <p:spPr>
            <a:xfrm>
              <a:off x="2118" y="5497"/>
              <a:ext cx="1547" cy="495"/>
            </a:xfrm>
            <a:prstGeom prst="rect">
              <a:avLst/>
            </a:prstGeom>
            <a:solidFill>
              <a:srgbClr val="FFFF99"/>
            </a:solidFill>
            <a:ln w="9525">
              <a:solidFill>
                <a:srgbClr val="FF0000"/>
              </a:solidFill>
            </a:ln>
          </p:spPr>
          <p:txBody>
            <a:bodyPr vert="horz" wrap="square" lIns="0" tIns="44450" rIns="0" bIns="0" rtlCol="0">
              <a:spAutoFit/>
            </a:bodyPr>
            <a:p>
              <a:pPr marL="96520">
                <a:lnSpc>
                  <a:spcPct val="100000"/>
                </a:lnSpc>
                <a:spcBef>
                  <a:spcPts val="350"/>
                </a:spcBef>
              </a:pPr>
              <a:r>
                <a:rPr sz="1400" b="1" spc="-5" dirty="0">
                  <a:latin typeface="微软雅黑" panose="020B0503020204020204" charset="-122"/>
                  <a:cs typeface="微软雅黑" panose="020B0503020204020204" charset="-122"/>
                </a:rPr>
                <a:t>数据库</a:t>
              </a:r>
              <a:r>
                <a:rPr sz="1400" b="1" dirty="0">
                  <a:latin typeface="微软雅黑" panose="020B0503020204020204" charset="-122"/>
                  <a:cs typeface="微软雅黑" panose="020B0503020204020204" charset="-122"/>
                </a:rPr>
                <a:t>-</a:t>
              </a:r>
              <a:r>
                <a:rPr sz="1400" b="1" spc="-5" dirty="0">
                  <a:latin typeface="微软雅黑" panose="020B0503020204020204" charset="-122"/>
                  <a:cs typeface="微软雅黑" panose="020B0503020204020204" charset="-122"/>
                </a:rPr>
                <a:t>表</a:t>
              </a:r>
              <a:endParaRPr sz="14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2625725" y="2777490"/>
            <a:ext cx="4019550" cy="1885950"/>
            <a:chOff x="4135" y="4374"/>
            <a:chExt cx="6330" cy="2970"/>
          </a:xfrm>
        </p:grpSpPr>
        <p:grpSp>
          <p:nvGrpSpPr>
            <p:cNvPr id="118" name="组合 117"/>
            <p:cNvGrpSpPr/>
            <p:nvPr/>
          </p:nvGrpSpPr>
          <p:grpSpPr>
            <a:xfrm>
              <a:off x="4135" y="4374"/>
              <a:ext cx="6331" cy="2970"/>
              <a:chOff x="4135" y="4374"/>
              <a:chExt cx="6331" cy="2970"/>
            </a:xfrm>
          </p:grpSpPr>
          <p:sp>
            <p:nvSpPr>
              <p:cNvPr id="37" name="object 37"/>
              <p:cNvSpPr/>
              <p:nvPr/>
            </p:nvSpPr>
            <p:spPr>
              <a:xfrm>
                <a:off x="4135" y="4374"/>
                <a:ext cx="5023" cy="737"/>
              </a:xfrm>
              <a:prstGeom prst="rect">
                <a:avLst/>
              </a:prstGeom>
              <a:blipFill>
                <a:blip r:embed="rId4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39" name="object 39"/>
              <p:cNvSpPr/>
              <p:nvPr/>
            </p:nvSpPr>
            <p:spPr>
              <a:xfrm>
                <a:off x="6398" y="6084"/>
                <a:ext cx="4068" cy="1260"/>
              </a:xfrm>
              <a:prstGeom prst="rect">
                <a:avLst/>
              </a:prstGeom>
              <a:blipFill>
                <a:blip r:embed="rId5" cstate="print"/>
                <a:stretch>
                  <a:fillRect/>
                </a:stretch>
              </a:blipFill>
            </p:spPr>
            <p:txBody>
              <a:bodyPr wrap="square" lIns="0" tIns="0" rIns="0" bIns="0" rtlCol="0"/>
              <a:lstStyle/>
              <a:p/>
            </p:txBody>
          </p:sp>
        </p:grpSp>
        <p:grpSp>
          <p:nvGrpSpPr>
            <p:cNvPr id="15" name="组合 14"/>
            <p:cNvGrpSpPr/>
            <p:nvPr/>
          </p:nvGrpSpPr>
          <p:grpSpPr>
            <a:xfrm rot="0">
              <a:off x="6338" y="5460"/>
              <a:ext cx="2458" cy="535"/>
              <a:chOff x="6338" y="5340"/>
              <a:chExt cx="2458" cy="535"/>
            </a:xfrm>
          </p:grpSpPr>
          <p:sp>
            <p:nvSpPr>
              <p:cNvPr id="16" name="object 16"/>
              <p:cNvSpPr/>
              <p:nvPr/>
            </p:nvSpPr>
            <p:spPr>
              <a:xfrm>
                <a:off x="6378" y="5855"/>
                <a:ext cx="2418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535429" h="13335">
                    <a:moveTo>
                      <a:pt x="0" y="12953"/>
                    </a:moveTo>
                    <a:lnTo>
                      <a:pt x="1535430" y="12953"/>
                    </a:lnTo>
                    <a:lnTo>
                      <a:pt x="1535430" y="0"/>
                    </a:lnTo>
                    <a:lnTo>
                      <a:pt x="0" y="0"/>
                    </a:lnTo>
                    <a:lnTo>
                      <a:pt x="0" y="12953"/>
                    </a:lnTo>
                    <a:close/>
                  </a:path>
                </a:pathLst>
              </a:custGeom>
              <a:solidFill>
                <a:srgbClr val="FF6666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17" name="object 17"/>
              <p:cNvSpPr/>
              <p:nvPr/>
            </p:nvSpPr>
            <p:spPr>
              <a:xfrm>
                <a:off x="6338" y="5340"/>
                <a:ext cx="2417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534795" h="12700">
                    <a:moveTo>
                      <a:pt x="0" y="12191"/>
                    </a:moveTo>
                    <a:lnTo>
                      <a:pt x="1534667" y="12191"/>
                    </a:lnTo>
                    <a:lnTo>
                      <a:pt x="1534667" y="0"/>
                    </a:lnTo>
                    <a:lnTo>
                      <a:pt x="0" y="0"/>
                    </a:lnTo>
                    <a:lnTo>
                      <a:pt x="0" y="12191"/>
                    </a:ln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18" name="object 18"/>
              <p:cNvSpPr/>
              <p:nvPr/>
            </p:nvSpPr>
            <p:spPr>
              <a:xfrm>
                <a:off x="6357" y="5359"/>
                <a:ext cx="2418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535429" h="314960">
                    <a:moveTo>
                      <a:pt x="0" y="0"/>
                    </a:moveTo>
                    <a:lnTo>
                      <a:pt x="0" y="314706"/>
                    </a:lnTo>
                    <a:lnTo>
                      <a:pt x="1535429" y="314706"/>
                    </a:lnTo>
                    <a:lnTo>
                      <a:pt x="1535429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p/>
            </p:txBody>
          </p:sp>
          <p:sp>
            <p:nvSpPr>
              <p:cNvPr id="19" name="object 19"/>
              <p:cNvSpPr txBox="1"/>
              <p:nvPr/>
            </p:nvSpPr>
            <p:spPr>
              <a:xfrm>
                <a:off x="6365" y="5367"/>
                <a:ext cx="2403" cy="481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vert="horz" wrap="square" lIns="0" tIns="40005" rIns="0" bIns="0" rtlCol="0">
                <a:spAutoFit/>
              </a:bodyPr>
              <a:p>
                <a:pPr marL="91440">
                  <a:lnSpc>
                    <a:spcPct val="100000"/>
                  </a:lnSpc>
                  <a:spcBef>
                    <a:spcPts val="315"/>
                  </a:spcBef>
                </a:pPr>
                <a:r>
                  <a:rPr sz="1400" b="1" spc="-5" dirty="0">
                    <a:latin typeface="微软雅黑" panose="020B0503020204020204" charset="-122"/>
                    <a:cs typeface="微软雅黑" panose="020B0503020204020204" charset="-122"/>
                  </a:rPr>
                  <a:t>SQL:</a:t>
                </a:r>
                <a:r>
                  <a:rPr sz="1400" b="1" spc="-25" dirty="0">
                    <a:latin typeface="微软雅黑" panose="020B0503020204020204" charset="-122"/>
                    <a:cs typeface="微软雅黑" panose="020B0503020204020204" charset="-122"/>
                  </a:rPr>
                  <a:t> </a:t>
                </a:r>
                <a:r>
                  <a:rPr sz="1400" b="1" spc="-10" dirty="0">
                    <a:latin typeface="微软雅黑" panose="020B0503020204020204" charset="-122"/>
                    <a:cs typeface="微软雅黑" panose="020B0503020204020204" charset="-122"/>
                  </a:rPr>
                  <a:t>数据库语言</a:t>
                </a:r>
                <a:endParaRPr sz="1400">
                  <a:latin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grpSp>
        <p:nvGrpSpPr>
          <p:cNvPr id="45" name="组合 44"/>
          <p:cNvGrpSpPr/>
          <p:nvPr/>
        </p:nvGrpSpPr>
        <p:grpSpPr>
          <a:xfrm>
            <a:off x="1091565" y="3477895"/>
            <a:ext cx="8514715" cy="3705860"/>
            <a:chOff x="1719" y="5477"/>
            <a:chExt cx="13409" cy="5836"/>
          </a:xfrm>
        </p:grpSpPr>
        <p:grpSp>
          <p:nvGrpSpPr>
            <p:cNvPr id="43" name="组合 42"/>
            <p:cNvGrpSpPr/>
            <p:nvPr/>
          </p:nvGrpSpPr>
          <p:grpSpPr>
            <a:xfrm>
              <a:off x="1719" y="5876"/>
              <a:ext cx="13409" cy="5437"/>
              <a:chOff x="1719" y="5876"/>
              <a:chExt cx="13409" cy="5437"/>
            </a:xfrm>
          </p:grpSpPr>
          <p:sp>
            <p:nvSpPr>
              <p:cNvPr id="25" name="object 25"/>
              <p:cNvSpPr/>
              <p:nvPr/>
            </p:nvSpPr>
            <p:spPr>
              <a:xfrm flipV="1">
                <a:off x="1719" y="8146"/>
                <a:ext cx="7774" cy="120"/>
              </a:xfrm>
              <a:custGeom>
                <a:avLst/>
                <a:gdLst/>
                <a:ahLst/>
                <a:cxnLst/>
                <a:rect l="l" t="t" r="r" b="b"/>
                <a:pathLst>
                  <a:path w="3295015">
                    <a:moveTo>
                      <a:pt x="0" y="0"/>
                    </a:moveTo>
                    <a:lnTo>
                      <a:pt x="3294506" y="0"/>
                    </a:lnTo>
                  </a:path>
                </a:pathLst>
              </a:custGeom>
              <a:ln w="30480">
                <a:solidFill>
                  <a:srgbClr val="000000"/>
                </a:solidFill>
              </a:ln>
            </p:spPr>
            <p:txBody>
              <a:bodyPr wrap="square" lIns="0" tIns="0" rIns="0" bIns="0" rtlCol="0"/>
              <a:lstStyle/>
              <a:p/>
            </p:txBody>
          </p:sp>
          <p:grpSp>
            <p:nvGrpSpPr>
              <p:cNvPr id="124" name="组合 123"/>
              <p:cNvGrpSpPr/>
              <p:nvPr/>
            </p:nvGrpSpPr>
            <p:grpSpPr>
              <a:xfrm>
                <a:off x="5840" y="5876"/>
                <a:ext cx="9288" cy="5437"/>
                <a:chOff x="5840" y="5876"/>
                <a:chExt cx="9288" cy="5437"/>
              </a:xfrm>
            </p:grpSpPr>
            <p:sp>
              <p:nvSpPr>
                <p:cNvPr id="56" name="object 56"/>
                <p:cNvSpPr/>
                <p:nvPr/>
              </p:nvSpPr>
              <p:spPr>
                <a:xfrm>
                  <a:off x="5840" y="7318"/>
                  <a:ext cx="5352" cy="18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3398520" h="114300">
                      <a:moveTo>
                        <a:pt x="3303270" y="50291"/>
                      </a:moveTo>
                      <a:lnTo>
                        <a:pt x="3303270" y="38100"/>
                      </a:lnTo>
                      <a:lnTo>
                        <a:pt x="0" y="38100"/>
                      </a:lnTo>
                      <a:lnTo>
                        <a:pt x="0" y="50292"/>
                      </a:lnTo>
                      <a:lnTo>
                        <a:pt x="3303270" y="50291"/>
                      </a:lnTo>
                      <a:close/>
                    </a:path>
                    <a:path w="3398520" h="114300">
                      <a:moveTo>
                        <a:pt x="3303270" y="76200"/>
                      </a:moveTo>
                      <a:lnTo>
                        <a:pt x="3303270" y="63246"/>
                      </a:lnTo>
                      <a:lnTo>
                        <a:pt x="0" y="63246"/>
                      </a:lnTo>
                      <a:lnTo>
                        <a:pt x="0" y="76200"/>
                      </a:lnTo>
                      <a:lnTo>
                        <a:pt x="3303270" y="76200"/>
                      </a:lnTo>
                      <a:close/>
                    </a:path>
                    <a:path w="3398520" h="114300">
                      <a:moveTo>
                        <a:pt x="3398507" y="57150"/>
                      </a:moveTo>
                      <a:lnTo>
                        <a:pt x="3284207" y="0"/>
                      </a:lnTo>
                      <a:lnTo>
                        <a:pt x="3284207" y="38100"/>
                      </a:lnTo>
                      <a:lnTo>
                        <a:pt x="3303270" y="38100"/>
                      </a:lnTo>
                      <a:lnTo>
                        <a:pt x="3303270" y="104768"/>
                      </a:lnTo>
                      <a:lnTo>
                        <a:pt x="3398507" y="57150"/>
                      </a:lnTo>
                      <a:close/>
                    </a:path>
                    <a:path w="3398520" h="114300">
                      <a:moveTo>
                        <a:pt x="3303270" y="63246"/>
                      </a:moveTo>
                      <a:lnTo>
                        <a:pt x="3303270" y="50291"/>
                      </a:lnTo>
                      <a:lnTo>
                        <a:pt x="3284207" y="50291"/>
                      </a:lnTo>
                      <a:lnTo>
                        <a:pt x="3284207" y="63246"/>
                      </a:lnTo>
                      <a:lnTo>
                        <a:pt x="3303270" y="63246"/>
                      </a:lnTo>
                      <a:close/>
                    </a:path>
                    <a:path w="3398520" h="114300">
                      <a:moveTo>
                        <a:pt x="3303270" y="104768"/>
                      </a:moveTo>
                      <a:lnTo>
                        <a:pt x="3303270" y="76200"/>
                      </a:lnTo>
                      <a:lnTo>
                        <a:pt x="3284207" y="76200"/>
                      </a:lnTo>
                      <a:lnTo>
                        <a:pt x="3284207" y="114300"/>
                      </a:lnTo>
                      <a:lnTo>
                        <a:pt x="3303270" y="10476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</p:spPr>
              <p:txBody>
                <a:bodyPr wrap="square" lIns="0" tIns="0" rIns="0" bIns="0" rtlCol="0"/>
                <a:lstStyle/>
                <a:p/>
              </p:txBody>
            </p:sp>
            <p:grpSp>
              <p:nvGrpSpPr>
                <p:cNvPr id="120" name="组合 119"/>
                <p:cNvGrpSpPr/>
                <p:nvPr/>
              </p:nvGrpSpPr>
              <p:grpSpPr>
                <a:xfrm>
                  <a:off x="9493" y="5876"/>
                  <a:ext cx="5635" cy="5437"/>
                  <a:chOff x="9493" y="5876"/>
                  <a:chExt cx="5635" cy="5437"/>
                </a:xfrm>
              </p:grpSpPr>
              <p:sp>
                <p:nvSpPr>
                  <p:cNvPr id="14" name="object 14"/>
                  <p:cNvSpPr/>
                  <p:nvPr/>
                </p:nvSpPr>
                <p:spPr>
                  <a:xfrm>
                    <a:off x="11256" y="5876"/>
                    <a:ext cx="3637" cy="2270"/>
                  </a:xfrm>
                  <a:prstGeom prst="rect">
                    <a:avLst/>
                  </a:prstGeom>
                  <a:blipFill>
                    <a:blip r:embed="rId6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24" name="object 24"/>
                  <p:cNvSpPr/>
                  <p:nvPr/>
                </p:nvSpPr>
                <p:spPr>
                  <a:xfrm>
                    <a:off x="9493" y="8269"/>
                    <a:ext cx="5395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3425825">
                        <a:moveTo>
                          <a:pt x="0" y="0"/>
                        </a:moveTo>
                        <a:lnTo>
                          <a:pt x="3425571" y="0"/>
                        </a:lnTo>
                      </a:path>
                    </a:pathLst>
                  </a:custGeom>
                  <a:ln w="30480">
                    <a:solidFill>
                      <a:srgbClr val="000000"/>
                    </a:solidFill>
                  </a:ln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63" name="object 63"/>
                  <p:cNvSpPr/>
                  <p:nvPr/>
                </p:nvSpPr>
                <p:spPr>
                  <a:xfrm>
                    <a:off x="10873" y="9148"/>
                    <a:ext cx="1131" cy="7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8184" h="500379">
                        <a:moveTo>
                          <a:pt x="0" y="0"/>
                        </a:moveTo>
                        <a:lnTo>
                          <a:pt x="0" y="499872"/>
                        </a:lnTo>
                        <a:lnTo>
                          <a:pt x="717803" y="499872"/>
                        </a:lnTo>
                        <a:lnTo>
                          <a:pt x="71780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76B00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64" name="object 64"/>
                  <p:cNvSpPr/>
                  <p:nvPr/>
                </p:nvSpPr>
                <p:spPr>
                  <a:xfrm>
                    <a:off x="10927" y="9179"/>
                    <a:ext cx="1026" cy="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1509" h="453389">
                        <a:moveTo>
                          <a:pt x="0" y="0"/>
                        </a:moveTo>
                        <a:lnTo>
                          <a:pt x="0" y="453389"/>
                        </a:lnTo>
                        <a:lnTo>
                          <a:pt x="651509" y="453389"/>
                        </a:lnTo>
                        <a:lnTo>
                          <a:pt x="65150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E5B7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65" name="object 65"/>
                  <p:cNvSpPr/>
                  <p:nvPr/>
                </p:nvSpPr>
                <p:spPr>
                  <a:xfrm>
                    <a:off x="11555" y="9542"/>
                    <a:ext cx="334" cy="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090" h="100964">
                        <a:moveTo>
                          <a:pt x="211836" y="29717"/>
                        </a:moveTo>
                        <a:lnTo>
                          <a:pt x="0" y="0"/>
                        </a:lnTo>
                        <a:lnTo>
                          <a:pt x="108204" y="100583"/>
                        </a:lnTo>
                        <a:lnTo>
                          <a:pt x="127254" y="94488"/>
                        </a:lnTo>
                        <a:lnTo>
                          <a:pt x="170454" y="73028"/>
                        </a:lnTo>
                        <a:lnTo>
                          <a:pt x="204978" y="40385"/>
                        </a:lnTo>
                        <a:lnTo>
                          <a:pt x="211836" y="29717"/>
                        </a:lnTo>
                        <a:close/>
                      </a:path>
                    </a:pathLst>
                  </a:custGeom>
                  <a:solidFill>
                    <a:srgbClr val="6500FF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66" name="object 66"/>
                  <p:cNvSpPr/>
                  <p:nvPr/>
                </p:nvSpPr>
                <p:spPr>
                  <a:xfrm>
                    <a:off x="11413" y="9420"/>
                    <a:ext cx="341" cy="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534" h="67945">
                        <a:moveTo>
                          <a:pt x="216046" y="34580"/>
                        </a:moveTo>
                        <a:lnTo>
                          <a:pt x="214014" y="23655"/>
                        </a:lnTo>
                        <a:lnTo>
                          <a:pt x="208788" y="9143"/>
                        </a:lnTo>
                        <a:lnTo>
                          <a:pt x="203454" y="0"/>
                        </a:lnTo>
                        <a:lnTo>
                          <a:pt x="0" y="38100"/>
                        </a:lnTo>
                        <a:lnTo>
                          <a:pt x="208788" y="67817"/>
                        </a:lnTo>
                        <a:lnTo>
                          <a:pt x="211836" y="60197"/>
                        </a:lnTo>
                        <a:lnTo>
                          <a:pt x="215210" y="45550"/>
                        </a:lnTo>
                        <a:lnTo>
                          <a:pt x="216046" y="34580"/>
                        </a:lnTo>
                        <a:close/>
                      </a:path>
                    </a:pathLst>
                  </a:custGeom>
                  <a:solidFill>
                    <a:srgbClr val="FFBF00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67" name="object 67"/>
                  <p:cNvSpPr/>
                  <p:nvPr/>
                </p:nvSpPr>
                <p:spPr>
                  <a:xfrm>
                    <a:off x="11413" y="9304"/>
                    <a:ext cx="321" cy="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834" h="112395">
                        <a:moveTo>
                          <a:pt x="203454" y="73913"/>
                        </a:moveTo>
                        <a:lnTo>
                          <a:pt x="168793" y="39328"/>
                        </a:lnTo>
                        <a:lnTo>
                          <a:pt x="117240" y="14352"/>
                        </a:lnTo>
                        <a:lnTo>
                          <a:pt x="62483" y="0"/>
                        </a:lnTo>
                        <a:lnTo>
                          <a:pt x="0" y="112013"/>
                        </a:lnTo>
                        <a:lnTo>
                          <a:pt x="203454" y="73913"/>
                        </a:lnTo>
                        <a:close/>
                      </a:path>
                    </a:pathLst>
                  </a:custGeom>
                  <a:solidFill>
                    <a:srgbClr val="19B200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68" name="object 68"/>
                  <p:cNvSpPr/>
                  <p:nvPr/>
                </p:nvSpPr>
                <p:spPr>
                  <a:xfrm>
                    <a:off x="11359" y="9295"/>
                    <a:ext cx="153" cy="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54" h="117475">
                        <a:moveTo>
                          <a:pt x="96774" y="5253"/>
                        </a:moveTo>
                        <a:lnTo>
                          <a:pt x="88392" y="4491"/>
                        </a:lnTo>
                        <a:lnTo>
                          <a:pt x="68335" y="1257"/>
                        </a:lnTo>
                        <a:lnTo>
                          <a:pt x="48520" y="0"/>
                        </a:lnTo>
                        <a:lnTo>
                          <a:pt x="28638" y="35"/>
                        </a:lnTo>
                        <a:lnTo>
                          <a:pt x="8382" y="681"/>
                        </a:lnTo>
                        <a:lnTo>
                          <a:pt x="0" y="2205"/>
                        </a:lnTo>
                        <a:lnTo>
                          <a:pt x="34290" y="117267"/>
                        </a:lnTo>
                        <a:lnTo>
                          <a:pt x="96774" y="5253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69" name="object 69"/>
                  <p:cNvSpPr/>
                  <p:nvPr/>
                </p:nvSpPr>
                <p:spPr>
                  <a:xfrm>
                    <a:off x="11069" y="9299"/>
                    <a:ext cx="345" cy="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075" h="136525">
                        <a:moveTo>
                          <a:pt x="218694" y="115062"/>
                        </a:moveTo>
                        <a:lnTo>
                          <a:pt x="184404" y="0"/>
                        </a:lnTo>
                        <a:lnTo>
                          <a:pt x="147066" y="3810"/>
                        </a:lnTo>
                        <a:lnTo>
                          <a:pt x="112014" y="12192"/>
                        </a:lnTo>
                        <a:lnTo>
                          <a:pt x="52578" y="38100"/>
                        </a:lnTo>
                        <a:lnTo>
                          <a:pt x="12954" y="73152"/>
                        </a:lnTo>
                        <a:lnTo>
                          <a:pt x="0" y="115062"/>
                        </a:lnTo>
                        <a:lnTo>
                          <a:pt x="0" y="120396"/>
                        </a:lnTo>
                        <a:lnTo>
                          <a:pt x="1524" y="126492"/>
                        </a:lnTo>
                        <a:lnTo>
                          <a:pt x="1524" y="131826"/>
                        </a:lnTo>
                        <a:lnTo>
                          <a:pt x="3048" y="136398"/>
                        </a:lnTo>
                        <a:lnTo>
                          <a:pt x="218694" y="115062"/>
                        </a:lnTo>
                        <a:close/>
                      </a:path>
                    </a:pathLst>
                  </a:custGeom>
                  <a:solidFill>
                    <a:srgbClr val="850047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70" name="object 70"/>
                  <p:cNvSpPr/>
                  <p:nvPr/>
                </p:nvSpPr>
                <p:spPr>
                  <a:xfrm>
                    <a:off x="11073" y="9480"/>
                    <a:ext cx="340" cy="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900" h="107950">
                        <a:moveTo>
                          <a:pt x="215646" y="0"/>
                        </a:moveTo>
                        <a:lnTo>
                          <a:pt x="0" y="21336"/>
                        </a:lnTo>
                        <a:lnTo>
                          <a:pt x="6858" y="35814"/>
                        </a:lnTo>
                        <a:lnTo>
                          <a:pt x="25616" y="58401"/>
                        </a:lnTo>
                        <a:lnTo>
                          <a:pt x="50825" y="76971"/>
                        </a:lnTo>
                        <a:lnTo>
                          <a:pt x="79006" y="91345"/>
                        </a:lnTo>
                        <a:lnTo>
                          <a:pt x="106680" y="101346"/>
                        </a:lnTo>
                        <a:lnTo>
                          <a:pt x="132588" y="107442"/>
                        </a:lnTo>
                        <a:lnTo>
                          <a:pt x="215646" y="0"/>
                        </a:lnTo>
                        <a:close/>
                      </a:path>
                    </a:pathLst>
                  </a:custGeom>
                  <a:solidFill>
                    <a:srgbClr val="1EEAEA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71" name="object 71"/>
                  <p:cNvSpPr/>
                  <p:nvPr/>
                </p:nvSpPr>
                <p:spPr>
                  <a:xfrm>
                    <a:off x="11282" y="9480"/>
                    <a:ext cx="131" cy="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184" h="116839">
                        <a:moveTo>
                          <a:pt x="83057" y="116586"/>
                        </a:moveTo>
                        <a:lnTo>
                          <a:pt x="83057" y="0"/>
                        </a:lnTo>
                        <a:lnTo>
                          <a:pt x="0" y="107442"/>
                        </a:lnTo>
                        <a:lnTo>
                          <a:pt x="9905" y="109728"/>
                        </a:lnTo>
                        <a:lnTo>
                          <a:pt x="25385" y="112414"/>
                        </a:lnTo>
                        <a:lnTo>
                          <a:pt x="40328" y="114204"/>
                        </a:lnTo>
                        <a:lnTo>
                          <a:pt x="55300" y="115471"/>
                        </a:lnTo>
                        <a:lnTo>
                          <a:pt x="70865" y="116586"/>
                        </a:lnTo>
                        <a:lnTo>
                          <a:pt x="83057" y="116586"/>
                        </a:lnTo>
                        <a:close/>
                      </a:path>
                    </a:pathLst>
                  </a:custGeom>
                  <a:solidFill>
                    <a:srgbClr val="004CB2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72" name="object 72"/>
                  <p:cNvSpPr/>
                  <p:nvPr/>
                </p:nvSpPr>
                <p:spPr>
                  <a:xfrm>
                    <a:off x="11413" y="9480"/>
                    <a:ext cx="168" cy="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679" h="116839">
                        <a:moveTo>
                          <a:pt x="106680" y="102107"/>
                        </a:moveTo>
                        <a:lnTo>
                          <a:pt x="0" y="0"/>
                        </a:lnTo>
                        <a:lnTo>
                          <a:pt x="0" y="116586"/>
                        </a:lnTo>
                        <a:lnTo>
                          <a:pt x="15240" y="116586"/>
                        </a:lnTo>
                        <a:lnTo>
                          <a:pt x="55454" y="112385"/>
                        </a:lnTo>
                        <a:lnTo>
                          <a:pt x="95250" y="105155"/>
                        </a:lnTo>
                        <a:lnTo>
                          <a:pt x="106680" y="102107"/>
                        </a:lnTo>
                        <a:close/>
                      </a:path>
                    </a:pathLst>
                  </a:custGeom>
                  <a:solidFill>
                    <a:srgbClr val="FF4C00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73" name="object 73"/>
                  <p:cNvSpPr/>
                  <p:nvPr/>
                </p:nvSpPr>
                <p:spPr>
                  <a:xfrm>
                    <a:off x="11004" y="9752"/>
                    <a:ext cx="869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551815">
                        <a:moveTo>
                          <a:pt x="0" y="0"/>
                        </a:moveTo>
                        <a:lnTo>
                          <a:pt x="551688" y="0"/>
                        </a:lnTo>
                      </a:path>
                    </a:pathLst>
                  </a:custGeom>
                  <a:ln w="14477">
                    <a:solidFill>
                      <a:srgbClr val="3E3E3E"/>
                    </a:solidFill>
                  </a:ln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74" name="object 74"/>
                  <p:cNvSpPr/>
                  <p:nvPr/>
                </p:nvSpPr>
                <p:spPr>
                  <a:xfrm>
                    <a:off x="11324" y="9793"/>
                    <a:ext cx="228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79">
                        <a:moveTo>
                          <a:pt x="0" y="0"/>
                        </a:moveTo>
                        <a:lnTo>
                          <a:pt x="144779" y="0"/>
                        </a:lnTo>
                      </a:path>
                    </a:pathLst>
                  </a:custGeom>
                  <a:ln w="10667">
                    <a:solidFill>
                      <a:srgbClr val="3E3E3E"/>
                    </a:solidFill>
                  </a:ln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76" name="object 76"/>
                  <p:cNvSpPr/>
                  <p:nvPr/>
                </p:nvSpPr>
                <p:spPr>
                  <a:xfrm>
                    <a:off x="10850" y="10525"/>
                    <a:ext cx="1131" cy="788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718184" h="500379">
                        <a:moveTo>
                          <a:pt x="0" y="0"/>
                        </a:moveTo>
                        <a:lnTo>
                          <a:pt x="0" y="499872"/>
                        </a:lnTo>
                        <a:lnTo>
                          <a:pt x="717803" y="499872"/>
                        </a:lnTo>
                        <a:lnTo>
                          <a:pt x="717803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B76B00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77" name="object 77"/>
                  <p:cNvSpPr/>
                  <p:nvPr/>
                </p:nvSpPr>
                <p:spPr>
                  <a:xfrm>
                    <a:off x="10904" y="10556"/>
                    <a:ext cx="1026" cy="71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651509" h="453390">
                        <a:moveTo>
                          <a:pt x="0" y="0"/>
                        </a:moveTo>
                        <a:lnTo>
                          <a:pt x="0" y="453390"/>
                        </a:lnTo>
                        <a:lnTo>
                          <a:pt x="651509" y="453390"/>
                        </a:lnTo>
                        <a:lnTo>
                          <a:pt x="651509" y="0"/>
                        </a:lnTo>
                        <a:lnTo>
                          <a:pt x="0" y="0"/>
                        </a:lnTo>
                        <a:close/>
                      </a:path>
                    </a:pathLst>
                  </a:custGeom>
                  <a:solidFill>
                    <a:srgbClr val="FFE5B7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78" name="object 78"/>
                  <p:cNvSpPr/>
                  <p:nvPr/>
                </p:nvSpPr>
                <p:spPr>
                  <a:xfrm>
                    <a:off x="11532" y="10920"/>
                    <a:ext cx="334" cy="159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2090" h="100965">
                        <a:moveTo>
                          <a:pt x="211836" y="29717"/>
                        </a:moveTo>
                        <a:lnTo>
                          <a:pt x="0" y="0"/>
                        </a:lnTo>
                        <a:lnTo>
                          <a:pt x="108204" y="100583"/>
                        </a:lnTo>
                        <a:lnTo>
                          <a:pt x="127254" y="94488"/>
                        </a:lnTo>
                        <a:lnTo>
                          <a:pt x="170454" y="73028"/>
                        </a:lnTo>
                        <a:lnTo>
                          <a:pt x="204978" y="40385"/>
                        </a:lnTo>
                        <a:lnTo>
                          <a:pt x="211836" y="29717"/>
                        </a:lnTo>
                        <a:close/>
                      </a:path>
                    </a:pathLst>
                  </a:custGeom>
                  <a:solidFill>
                    <a:srgbClr val="6500FF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79" name="object 79"/>
                  <p:cNvSpPr/>
                  <p:nvPr/>
                </p:nvSpPr>
                <p:spPr>
                  <a:xfrm>
                    <a:off x="11390" y="10798"/>
                    <a:ext cx="341" cy="10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6534" h="67945">
                        <a:moveTo>
                          <a:pt x="216046" y="34580"/>
                        </a:moveTo>
                        <a:lnTo>
                          <a:pt x="214014" y="23655"/>
                        </a:lnTo>
                        <a:lnTo>
                          <a:pt x="208788" y="9143"/>
                        </a:lnTo>
                        <a:lnTo>
                          <a:pt x="203454" y="0"/>
                        </a:lnTo>
                        <a:lnTo>
                          <a:pt x="0" y="38100"/>
                        </a:lnTo>
                        <a:lnTo>
                          <a:pt x="208788" y="67817"/>
                        </a:lnTo>
                        <a:lnTo>
                          <a:pt x="211836" y="60197"/>
                        </a:lnTo>
                        <a:lnTo>
                          <a:pt x="215210" y="45550"/>
                        </a:lnTo>
                        <a:lnTo>
                          <a:pt x="216046" y="34580"/>
                        </a:lnTo>
                        <a:close/>
                      </a:path>
                    </a:pathLst>
                  </a:custGeom>
                  <a:solidFill>
                    <a:srgbClr val="FFBF00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80" name="object 80"/>
                  <p:cNvSpPr/>
                  <p:nvPr/>
                </p:nvSpPr>
                <p:spPr>
                  <a:xfrm>
                    <a:off x="11390" y="10681"/>
                    <a:ext cx="321" cy="177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03834" h="112395">
                        <a:moveTo>
                          <a:pt x="203454" y="73914"/>
                        </a:moveTo>
                        <a:lnTo>
                          <a:pt x="168791" y="39328"/>
                        </a:lnTo>
                        <a:lnTo>
                          <a:pt x="117234" y="14352"/>
                        </a:lnTo>
                        <a:lnTo>
                          <a:pt x="62483" y="0"/>
                        </a:lnTo>
                        <a:lnTo>
                          <a:pt x="0" y="112014"/>
                        </a:lnTo>
                        <a:lnTo>
                          <a:pt x="203454" y="73914"/>
                        </a:lnTo>
                        <a:close/>
                      </a:path>
                    </a:pathLst>
                  </a:custGeom>
                  <a:solidFill>
                    <a:srgbClr val="19B200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81" name="object 81"/>
                  <p:cNvSpPr/>
                  <p:nvPr/>
                </p:nvSpPr>
                <p:spPr>
                  <a:xfrm>
                    <a:off x="11336" y="10673"/>
                    <a:ext cx="153" cy="18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97154" h="117475">
                        <a:moveTo>
                          <a:pt x="96774" y="5248"/>
                        </a:moveTo>
                        <a:lnTo>
                          <a:pt x="88392" y="4486"/>
                        </a:lnTo>
                        <a:lnTo>
                          <a:pt x="68335" y="1254"/>
                        </a:lnTo>
                        <a:lnTo>
                          <a:pt x="48520" y="0"/>
                        </a:lnTo>
                        <a:lnTo>
                          <a:pt x="28638" y="35"/>
                        </a:lnTo>
                        <a:lnTo>
                          <a:pt x="8382" y="676"/>
                        </a:lnTo>
                        <a:lnTo>
                          <a:pt x="0" y="2200"/>
                        </a:lnTo>
                        <a:lnTo>
                          <a:pt x="34290" y="117262"/>
                        </a:lnTo>
                        <a:lnTo>
                          <a:pt x="96774" y="5248"/>
                        </a:lnTo>
                        <a:close/>
                      </a:path>
                    </a:pathLst>
                  </a:custGeom>
                  <a:solidFill>
                    <a:srgbClr val="000000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82" name="object 82"/>
                  <p:cNvSpPr/>
                  <p:nvPr/>
                </p:nvSpPr>
                <p:spPr>
                  <a:xfrm>
                    <a:off x="11046" y="10676"/>
                    <a:ext cx="345" cy="215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9075" h="136525">
                        <a:moveTo>
                          <a:pt x="218694" y="115062"/>
                        </a:moveTo>
                        <a:lnTo>
                          <a:pt x="184404" y="0"/>
                        </a:lnTo>
                        <a:lnTo>
                          <a:pt x="147066" y="3810"/>
                        </a:lnTo>
                        <a:lnTo>
                          <a:pt x="112014" y="12192"/>
                        </a:lnTo>
                        <a:lnTo>
                          <a:pt x="52578" y="38100"/>
                        </a:lnTo>
                        <a:lnTo>
                          <a:pt x="12954" y="73152"/>
                        </a:lnTo>
                        <a:lnTo>
                          <a:pt x="0" y="115062"/>
                        </a:lnTo>
                        <a:lnTo>
                          <a:pt x="0" y="120396"/>
                        </a:lnTo>
                        <a:lnTo>
                          <a:pt x="1524" y="126492"/>
                        </a:lnTo>
                        <a:lnTo>
                          <a:pt x="1524" y="131826"/>
                        </a:lnTo>
                        <a:lnTo>
                          <a:pt x="3048" y="136398"/>
                        </a:lnTo>
                        <a:lnTo>
                          <a:pt x="218694" y="115062"/>
                        </a:lnTo>
                        <a:close/>
                      </a:path>
                    </a:pathLst>
                  </a:custGeom>
                  <a:solidFill>
                    <a:srgbClr val="850047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83" name="object 83"/>
                  <p:cNvSpPr/>
                  <p:nvPr/>
                </p:nvSpPr>
                <p:spPr>
                  <a:xfrm>
                    <a:off x="11051" y="10858"/>
                    <a:ext cx="340" cy="17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215900" h="107950">
                        <a:moveTo>
                          <a:pt x="215646" y="0"/>
                        </a:moveTo>
                        <a:lnTo>
                          <a:pt x="0" y="21336"/>
                        </a:lnTo>
                        <a:lnTo>
                          <a:pt x="6858" y="35814"/>
                        </a:lnTo>
                        <a:lnTo>
                          <a:pt x="25616" y="58406"/>
                        </a:lnTo>
                        <a:lnTo>
                          <a:pt x="50825" y="76976"/>
                        </a:lnTo>
                        <a:lnTo>
                          <a:pt x="79006" y="91347"/>
                        </a:lnTo>
                        <a:lnTo>
                          <a:pt x="106680" y="101346"/>
                        </a:lnTo>
                        <a:lnTo>
                          <a:pt x="132588" y="107442"/>
                        </a:lnTo>
                        <a:lnTo>
                          <a:pt x="215646" y="0"/>
                        </a:lnTo>
                        <a:close/>
                      </a:path>
                    </a:pathLst>
                  </a:custGeom>
                  <a:solidFill>
                    <a:srgbClr val="1EEAEA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84" name="object 84"/>
                  <p:cNvSpPr/>
                  <p:nvPr/>
                </p:nvSpPr>
                <p:spPr>
                  <a:xfrm>
                    <a:off x="11259" y="10858"/>
                    <a:ext cx="131" cy="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3184" h="116840">
                        <a:moveTo>
                          <a:pt x="83057" y="116586"/>
                        </a:moveTo>
                        <a:lnTo>
                          <a:pt x="83057" y="0"/>
                        </a:lnTo>
                        <a:lnTo>
                          <a:pt x="0" y="107442"/>
                        </a:lnTo>
                        <a:lnTo>
                          <a:pt x="9905" y="109728"/>
                        </a:lnTo>
                        <a:lnTo>
                          <a:pt x="25385" y="112414"/>
                        </a:lnTo>
                        <a:lnTo>
                          <a:pt x="40328" y="114204"/>
                        </a:lnTo>
                        <a:lnTo>
                          <a:pt x="55300" y="115471"/>
                        </a:lnTo>
                        <a:lnTo>
                          <a:pt x="70865" y="116586"/>
                        </a:lnTo>
                        <a:lnTo>
                          <a:pt x="83057" y="116586"/>
                        </a:lnTo>
                        <a:close/>
                      </a:path>
                    </a:pathLst>
                  </a:custGeom>
                  <a:solidFill>
                    <a:srgbClr val="004CB2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85" name="object 85"/>
                  <p:cNvSpPr/>
                  <p:nvPr/>
                </p:nvSpPr>
                <p:spPr>
                  <a:xfrm>
                    <a:off x="11390" y="10858"/>
                    <a:ext cx="168" cy="184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06679" h="116840">
                        <a:moveTo>
                          <a:pt x="106680" y="102107"/>
                        </a:moveTo>
                        <a:lnTo>
                          <a:pt x="0" y="0"/>
                        </a:lnTo>
                        <a:lnTo>
                          <a:pt x="0" y="116586"/>
                        </a:lnTo>
                        <a:lnTo>
                          <a:pt x="15240" y="116586"/>
                        </a:lnTo>
                        <a:lnTo>
                          <a:pt x="55454" y="112385"/>
                        </a:lnTo>
                        <a:lnTo>
                          <a:pt x="95250" y="105155"/>
                        </a:lnTo>
                        <a:lnTo>
                          <a:pt x="106680" y="102107"/>
                        </a:lnTo>
                        <a:close/>
                      </a:path>
                    </a:pathLst>
                  </a:custGeom>
                  <a:solidFill>
                    <a:srgbClr val="FF4C00"/>
                  </a:solid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86" name="object 86"/>
                  <p:cNvSpPr/>
                  <p:nvPr/>
                </p:nvSpPr>
                <p:spPr>
                  <a:xfrm>
                    <a:off x="11301" y="11171"/>
                    <a:ext cx="228" cy="0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44779">
                        <a:moveTo>
                          <a:pt x="0" y="0"/>
                        </a:moveTo>
                        <a:lnTo>
                          <a:pt x="144779" y="0"/>
                        </a:lnTo>
                      </a:path>
                    </a:pathLst>
                  </a:custGeom>
                  <a:ln w="10667">
                    <a:solidFill>
                      <a:srgbClr val="3E3E3E"/>
                    </a:solidFill>
                  </a:ln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87" name="object 87"/>
                  <p:cNvSpPr txBox="1"/>
                  <p:nvPr/>
                </p:nvSpPr>
                <p:spPr>
                  <a:xfrm>
                    <a:off x="10330" y="10038"/>
                    <a:ext cx="4798" cy="376"/>
                  </a:xfrm>
                  <a:prstGeom prst="rect">
                    <a:avLst/>
                  </a:prstGeom>
                </p:spPr>
                <p:txBody>
                  <a:bodyPr vert="horz" wrap="square" lIns="0" tIns="12065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95"/>
                      </a:spcBef>
                    </a:pPr>
                    <a:r>
                      <a:rPr sz="1400" b="1" spc="-10" dirty="0">
                        <a:latin typeface="新宋体" panose="02010609030101010101" charset="-122"/>
                        <a:cs typeface="新宋体" panose="02010609030101010101" charset="-122"/>
                      </a:rPr>
                      <a:t>不同用户使用的完成某功能的应用程序</a:t>
                    </a:r>
                    <a:endParaRPr sz="1400">
                      <a:latin typeface="新宋体" panose="02010609030101010101" charset="-122"/>
                      <a:cs typeface="新宋体" panose="02010609030101010101" charset="-122"/>
                    </a:endParaRPr>
                  </a:p>
                </p:txBody>
              </p:sp>
              <p:sp>
                <p:nvSpPr>
                  <p:cNvPr id="88" name="object 88"/>
                  <p:cNvSpPr txBox="1"/>
                  <p:nvPr/>
                </p:nvSpPr>
                <p:spPr>
                  <a:xfrm>
                    <a:off x="12023" y="9335"/>
                    <a:ext cx="1067" cy="376"/>
                  </a:xfrm>
                  <a:prstGeom prst="rect">
                    <a:avLst/>
                  </a:prstGeom>
                </p:spPr>
                <p:txBody>
                  <a:bodyPr vert="horz" wrap="square" lIns="0" tIns="12065" rIns="0" bIns="0" rtlCol="0">
                    <a:spAutoFit/>
                  </a:bodyPr>
                  <a:lstStyle/>
                  <a:p>
                    <a:pPr marL="12700">
                      <a:lnSpc>
                        <a:spcPct val="100000"/>
                      </a:lnSpc>
                      <a:spcBef>
                        <a:spcPts val="95"/>
                      </a:spcBef>
                    </a:pPr>
                    <a:r>
                      <a:rPr sz="1400" b="1" spc="-5" dirty="0">
                        <a:solidFill>
                          <a:srgbClr val="CC0000"/>
                        </a:solidFill>
                        <a:latin typeface="Arial" panose="020B0604020202020204"/>
                        <a:cs typeface="Arial" panose="020B0604020202020204"/>
                      </a:rPr>
                      <a:t>DBAP</a:t>
                    </a:r>
                    <a:r>
                      <a:rPr sz="1400" b="1" spc="-65" dirty="0">
                        <a:solidFill>
                          <a:srgbClr val="CC0000"/>
                        </a:solidFill>
                        <a:latin typeface="Arial" panose="020B0604020202020204"/>
                        <a:cs typeface="Arial" panose="020B0604020202020204"/>
                      </a:rPr>
                      <a:t> </a:t>
                    </a:r>
                    <a:r>
                      <a:rPr sz="1400" b="1" spc="-5" dirty="0">
                        <a:solidFill>
                          <a:srgbClr val="CC0000"/>
                        </a:solidFill>
                        <a:latin typeface="Arial" panose="020B0604020202020204"/>
                        <a:cs typeface="Arial" panose="020B0604020202020204"/>
                      </a:rPr>
                      <a:t>1</a:t>
                    </a:r>
                    <a:endParaRPr sz="1400">
                      <a:latin typeface="Arial" panose="020B0604020202020204"/>
                      <a:cs typeface="Arial" panose="020B0604020202020204"/>
                    </a:endParaRPr>
                  </a:p>
                </p:txBody>
              </p:sp>
              <p:sp>
                <p:nvSpPr>
                  <p:cNvPr id="89" name="object 89"/>
                  <p:cNvSpPr/>
                  <p:nvPr/>
                </p:nvSpPr>
                <p:spPr>
                  <a:xfrm>
                    <a:off x="13206" y="8796"/>
                    <a:ext cx="998" cy="1273"/>
                  </a:xfrm>
                  <a:prstGeom prst="rect">
                    <a:avLst/>
                  </a:prstGeom>
                  <a:blipFill>
                    <a:blip r:embed="rId7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90" name="object 90"/>
                  <p:cNvSpPr/>
                  <p:nvPr/>
                </p:nvSpPr>
                <p:spPr>
                  <a:xfrm>
                    <a:off x="13200" y="10494"/>
                    <a:ext cx="942" cy="742"/>
                  </a:xfrm>
                  <a:prstGeom prst="rect">
                    <a:avLst/>
                  </a:prstGeom>
                  <a:blipFill>
                    <a:blip r:embed="rId8" cstate="print"/>
                    <a:stretch>
                      <a:fillRect/>
                    </a:stretch>
                  </a:blipFill>
                </p:spPr>
                <p:txBody>
                  <a:bodyPr wrap="square" lIns="0" tIns="0" rIns="0" bIns="0" rtlCol="0"/>
                  <a:lstStyle/>
                  <a:p/>
                </p:txBody>
              </p:sp>
              <p:sp>
                <p:nvSpPr>
                  <p:cNvPr id="100" name="object 100"/>
                  <p:cNvSpPr txBox="1"/>
                  <p:nvPr/>
                </p:nvSpPr>
                <p:spPr>
                  <a:xfrm>
                    <a:off x="10921" y="10748"/>
                    <a:ext cx="2282" cy="376"/>
                  </a:xfrm>
                  <a:prstGeom prst="rect">
                    <a:avLst/>
                  </a:prstGeom>
                </p:spPr>
                <p:txBody>
                  <a:bodyPr vert="horz" wrap="square" lIns="0" tIns="12065" rIns="0" bIns="0" rtlCol="0">
                    <a:spAutoFit/>
                  </a:bodyPr>
                  <a:lstStyle/>
                  <a:p>
                    <a:pPr marL="38100">
                      <a:lnSpc>
                        <a:spcPct val="100000"/>
                      </a:lnSpc>
                      <a:spcBef>
                        <a:spcPts val="95"/>
                      </a:spcBef>
                      <a:tabLst>
                        <a:tab pos="589280" algn="l"/>
                      </a:tabLst>
                    </a:pPr>
                    <a:r>
                      <a:rPr sz="2100" u="heavy" spc="-7" baseline="36000" dirty="0">
                        <a:uFill>
                          <a:solidFill>
                            <a:srgbClr val="3E3E3E"/>
                          </a:solidFill>
                        </a:uFill>
                        <a:latin typeface="Times New Roman" panose="02020603050405020304"/>
                        <a:cs typeface="Times New Roman" panose="02020603050405020304"/>
                      </a:rPr>
                      <a:t> </a:t>
                    </a:r>
                    <a:r>
                      <a:rPr sz="2100" u="heavy" spc="-7" baseline="36000" dirty="0">
                        <a:uFill>
                          <a:solidFill>
                            <a:srgbClr val="3E3E3E"/>
                          </a:solidFill>
                        </a:uFill>
                        <a:latin typeface="Times New Roman" panose="02020603050405020304"/>
                        <a:cs typeface="Times New Roman" panose="02020603050405020304"/>
                      </a:rPr>
                      <a:t>	</a:t>
                    </a:r>
                    <a:r>
                      <a:rPr sz="2100" spc="-7" baseline="36000" dirty="0">
                        <a:latin typeface="Times New Roman" panose="02020603050405020304"/>
                        <a:cs typeface="Times New Roman" panose="02020603050405020304"/>
                      </a:rPr>
                      <a:t> </a:t>
                    </a:r>
                    <a:r>
                      <a:rPr sz="2100" spc="225" baseline="36000" dirty="0">
                        <a:latin typeface="Times New Roman" panose="02020603050405020304"/>
                        <a:cs typeface="Times New Roman" panose="02020603050405020304"/>
                      </a:rPr>
                      <a:t> </a:t>
                    </a:r>
                    <a:r>
                      <a:rPr sz="1400" b="1" spc="-5" dirty="0">
                        <a:solidFill>
                          <a:srgbClr val="CC0000"/>
                        </a:solidFill>
                        <a:latin typeface="Arial" panose="020B0604020202020204"/>
                        <a:cs typeface="Arial" panose="020B0604020202020204"/>
                      </a:rPr>
                      <a:t>DBAP</a:t>
                    </a:r>
                    <a:r>
                      <a:rPr sz="1400" b="1" spc="-45" dirty="0">
                        <a:solidFill>
                          <a:srgbClr val="CC0000"/>
                        </a:solidFill>
                        <a:latin typeface="Arial" panose="020B0604020202020204"/>
                        <a:cs typeface="Arial" panose="020B0604020202020204"/>
                      </a:rPr>
                      <a:t> </a:t>
                    </a:r>
                    <a:r>
                      <a:rPr sz="1400" b="1" spc="-5" dirty="0">
                        <a:solidFill>
                          <a:srgbClr val="CC0000"/>
                        </a:solidFill>
                        <a:latin typeface="Arial" panose="020B0604020202020204"/>
                        <a:cs typeface="Arial" panose="020B0604020202020204"/>
                      </a:rPr>
                      <a:t>m</a:t>
                    </a:r>
                    <a:endParaRPr sz="1400">
                      <a:latin typeface="Arial" panose="020B0604020202020204"/>
                      <a:cs typeface="Arial" panose="020B0604020202020204"/>
                    </a:endParaRPr>
                  </a:p>
                </p:txBody>
              </p:sp>
              <p:sp>
                <p:nvSpPr>
                  <p:cNvPr id="113" name="文本框 112"/>
                  <p:cNvSpPr txBox="1"/>
                  <p:nvPr/>
                </p:nvSpPr>
                <p:spPr>
                  <a:xfrm>
                    <a:off x="10500" y="8245"/>
                    <a:ext cx="4626" cy="661"/>
                  </a:xfrm>
                  <a:prstGeom prst="rect">
                    <a:avLst/>
                  </a:prstGeom>
                  <a:noFill/>
                </p:spPr>
                <p:txBody>
                  <a:bodyPr wrap="square" rtlCol="0" anchor="t">
                    <a:spAutoFit/>
                  </a:bodyPr>
                  <a:p>
                    <a:pPr marL="12700" marR="2529840" indent="108585">
                      <a:lnSpc>
                        <a:spcPts val="2560"/>
                      </a:lnSpc>
                      <a:spcBef>
                        <a:spcPts val="125"/>
                      </a:spcBef>
                    </a:pPr>
                    <a:endParaRPr lang="zh-CN" altLang="en-US"/>
                  </a:p>
                </p:txBody>
              </p:sp>
              <p:sp>
                <p:nvSpPr>
                  <p:cNvPr id="115" name="文本框 114"/>
                  <p:cNvSpPr txBox="1"/>
                  <p:nvPr/>
                </p:nvSpPr>
                <p:spPr>
                  <a:xfrm>
                    <a:off x="10075" y="6865"/>
                    <a:ext cx="930" cy="531"/>
                  </a:xfrm>
                  <a:prstGeom prst="rect">
                    <a:avLst/>
                  </a:prstGeom>
                  <a:noFill/>
                </p:spPr>
                <p:txBody>
                  <a:bodyPr wrap="none" rtlCol="0" anchor="t">
                    <a:spAutoFit/>
                  </a:bodyPr>
                  <a:p>
                    <a:r>
                      <a:rPr sz="1600" b="1" spc="-5" dirty="0">
                        <a:latin typeface="宋体" panose="02010600030101010101" pitchFamily="2" charset="-122"/>
                        <a:cs typeface="宋体" panose="02010600030101010101" pitchFamily="2" charset="-122"/>
                        <a:sym typeface="+mn-ea"/>
                      </a:rPr>
                      <a:t>开发</a:t>
                    </a:r>
                    <a:endParaRPr lang="zh-CN" altLang="en-US" sz="1600" b="1" spc="-5" dirty="0">
                      <a:latin typeface="宋体" panose="02010600030101010101" pitchFamily="2" charset="-122"/>
                      <a:cs typeface="宋体" panose="02010600030101010101" pitchFamily="2" charset="-122"/>
                      <a:sym typeface="+mn-ea"/>
                    </a:endParaRPr>
                  </a:p>
                </p:txBody>
              </p:sp>
            </p:grpSp>
          </p:grpSp>
        </p:grpSp>
        <p:grpSp>
          <p:nvGrpSpPr>
            <p:cNvPr id="20" name="组合 19"/>
            <p:cNvGrpSpPr/>
            <p:nvPr/>
          </p:nvGrpSpPr>
          <p:grpSpPr>
            <a:xfrm rot="0">
              <a:off x="11321" y="5477"/>
              <a:ext cx="2305" cy="535"/>
              <a:chOff x="11321" y="5357"/>
              <a:chExt cx="2305" cy="535"/>
            </a:xfrm>
          </p:grpSpPr>
          <p:sp>
            <p:nvSpPr>
              <p:cNvPr id="21" name="object 20"/>
              <p:cNvSpPr/>
              <p:nvPr/>
            </p:nvSpPr>
            <p:spPr>
              <a:xfrm>
                <a:off x="11360" y="5872"/>
                <a:ext cx="2266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438909" h="13335">
                    <a:moveTo>
                      <a:pt x="0" y="12953"/>
                    </a:moveTo>
                    <a:lnTo>
                      <a:pt x="1438655" y="12953"/>
                    </a:lnTo>
                    <a:lnTo>
                      <a:pt x="1438655" y="0"/>
                    </a:lnTo>
                    <a:lnTo>
                      <a:pt x="0" y="0"/>
                    </a:lnTo>
                    <a:lnTo>
                      <a:pt x="0" y="12953"/>
                    </a:lnTo>
                    <a:close/>
                  </a:path>
                </a:pathLst>
              </a:custGeom>
              <a:solidFill>
                <a:srgbClr val="FF6666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22" name="object 21"/>
              <p:cNvSpPr/>
              <p:nvPr/>
            </p:nvSpPr>
            <p:spPr>
              <a:xfrm>
                <a:off x="11321" y="5357"/>
                <a:ext cx="2265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13335">
                    <a:moveTo>
                      <a:pt x="0" y="12954"/>
                    </a:moveTo>
                    <a:lnTo>
                      <a:pt x="1437894" y="12954"/>
                    </a:lnTo>
                    <a:lnTo>
                      <a:pt x="1437894" y="0"/>
                    </a:lnTo>
                    <a:lnTo>
                      <a:pt x="0" y="0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23" name="object 22"/>
              <p:cNvSpPr/>
              <p:nvPr/>
            </p:nvSpPr>
            <p:spPr>
              <a:xfrm>
                <a:off x="11340" y="5377"/>
                <a:ext cx="2266" cy="495"/>
              </a:xfrm>
              <a:custGeom>
                <a:avLst/>
                <a:gdLst/>
                <a:ahLst/>
                <a:cxnLst/>
                <a:rect l="l" t="t" r="r" b="b"/>
                <a:pathLst>
                  <a:path w="1438909" h="314325">
                    <a:moveTo>
                      <a:pt x="0" y="0"/>
                    </a:moveTo>
                    <a:lnTo>
                      <a:pt x="0" y="313944"/>
                    </a:lnTo>
                    <a:lnTo>
                      <a:pt x="1438655" y="313944"/>
                    </a:lnTo>
                    <a:lnTo>
                      <a:pt x="1438655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p/>
            </p:txBody>
          </p:sp>
          <p:sp>
            <p:nvSpPr>
              <p:cNvPr id="42" name="object 23"/>
              <p:cNvSpPr txBox="1"/>
              <p:nvPr/>
            </p:nvSpPr>
            <p:spPr>
              <a:xfrm>
                <a:off x="11347" y="5385"/>
                <a:ext cx="2251" cy="480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vert="horz" wrap="square" lIns="0" tIns="40005" rIns="0" bIns="0" rtlCol="0">
                <a:spAutoFit/>
              </a:bodyPr>
              <a:p>
                <a:pPr marL="91440">
                  <a:lnSpc>
                    <a:spcPct val="100000"/>
                  </a:lnSpc>
                  <a:spcBef>
                    <a:spcPts val="315"/>
                  </a:spcBef>
                </a:pPr>
                <a:r>
                  <a:rPr sz="1400" b="1" spc="-5" dirty="0">
                    <a:latin typeface="微软雅黑" panose="020B0503020204020204" charset="-122"/>
                    <a:cs typeface="微软雅黑" panose="020B0503020204020204" charset="-122"/>
                  </a:rPr>
                  <a:t>数据库应用程序</a:t>
                </a:r>
                <a:endParaRPr sz="1400">
                  <a:latin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3257550" y="1537970"/>
            <a:ext cx="4274185" cy="340360"/>
            <a:chOff x="5010" y="2422"/>
            <a:chExt cx="6731" cy="536"/>
          </a:xfrm>
        </p:grpSpPr>
        <p:grpSp>
          <p:nvGrpSpPr>
            <p:cNvPr id="47" name="组合 46"/>
            <p:cNvGrpSpPr/>
            <p:nvPr/>
          </p:nvGrpSpPr>
          <p:grpSpPr>
            <a:xfrm rot="0">
              <a:off x="5010" y="2442"/>
              <a:ext cx="1726" cy="514"/>
              <a:chOff x="5130" y="2322"/>
              <a:chExt cx="1726" cy="514"/>
            </a:xfrm>
          </p:grpSpPr>
          <p:sp>
            <p:nvSpPr>
              <p:cNvPr id="48" name="object 42"/>
              <p:cNvSpPr/>
              <p:nvPr/>
            </p:nvSpPr>
            <p:spPr>
              <a:xfrm>
                <a:off x="5150" y="2342"/>
                <a:ext cx="1706" cy="495"/>
              </a:xfrm>
              <a:custGeom>
                <a:avLst/>
                <a:gdLst/>
                <a:ahLst/>
                <a:cxnLst/>
                <a:rect l="l" t="t" r="r" b="b"/>
                <a:pathLst>
                  <a:path w="1083310" h="314325">
                    <a:moveTo>
                      <a:pt x="0" y="0"/>
                    </a:moveTo>
                    <a:lnTo>
                      <a:pt x="0" y="313943"/>
                    </a:lnTo>
                    <a:lnTo>
                      <a:pt x="1082802" y="313943"/>
                    </a:lnTo>
                    <a:lnTo>
                      <a:pt x="10828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6666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49" name="object 43"/>
              <p:cNvSpPr/>
              <p:nvPr/>
            </p:nvSpPr>
            <p:spPr>
              <a:xfrm>
                <a:off x="5130" y="2322"/>
                <a:ext cx="1706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083310" h="314960">
                    <a:moveTo>
                      <a:pt x="0" y="0"/>
                    </a:moveTo>
                    <a:lnTo>
                      <a:pt x="0" y="314706"/>
                    </a:lnTo>
                    <a:lnTo>
                      <a:pt x="1082802" y="314706"/>
                    </a:lnTo>
                    <a:lnTo>
                      <a:pt x="1082802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50" name="object 44"/>
              <p:cNvSpPr/>
              <p:nvPr/>
            </p:nvSpPr>
            <p:spPr>
              <a:xfrm>
                <a:off x="5130" y="2322"/>
                <a:ext cx="1706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083310" h="314960">
                    <a:moveTo>
                      <a:pt x="0" y="0"/>
                    </a:moveTo>
                    <a:lnTo>
                      <a:pt x="0" y="314706"/>
                    </a:lnTo>
                    <a:lnTo>
                      <a:pt x="1082802" y="314706"/>
                    </a:lnTo>
                    <a:lnTo>
                      <a:pt x="1082802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9524">
                <a:solidFill>
                  <a:srgbClr val="FF0000"/>
                </a:solidFill>
              </a:ln>
            </p:spPr>
            <p:txBody>
              <a:bodyPr wrap="square" lIns="0" tIns="0" rIns="0" bIns="0" rtlCol="0"/>
              <a:p/>
            </p:txBody>
          </p:sp>
          <p:sp>
            <p:nvSpPr>
              <p:cNvPr id="51" name="object 45"/>
              <p:cNvSpPr txBox="1"/>
              <p:nvPr/>
            </p:nvSpPr>
            <p:spPr>
              <a:xfrm>
                <a:off x="5137" y="2326"/>
                <a:ext cx="1593" cy="487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vert="horz" wrap="square" lIns="0" tIns="41910" rIns="0" bIns="0" rtlCol="0">
                <a:spAutoFit/>
              </a:bodyPr>
              <a:p>
                <a:pPr marL="91440">
                  <a:lnSpc>
                    <a:spcPct val="100000"/>
                  </a:lnSpc>
                  <a:spcBef>
                    <a:spcPts val="330"/>
                  </a:spcBef>
                </a:pPr>
                <a:r>
                  <a:rPr sz="1400" b="1" spc="-5" dirty="0">
                    <a:latin typeface="微软雅黑" panose="020B0503020204020204" charset="-122"/>
                    <a:cs typeface="微软雅黑" panose="020B0503020204020204" charset="-122"/>
                  </a:rPr>
                  <a:t>数据库设计</a:t>
                </a:r>
                <a:endParaRPr sz="1400">
                  <a:latin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52" name="组合 51"/>
            <p:cNvGrpSpPr/>
            <p:nvPr/>
          </p:nvGrpSpPr>
          <p:grpSpPr>
            <a:xfrm rot="0">
              <a:off x="8877" y="2422"/>
              <a:ext cx="2865" cy="536"/>
              <a:chOff x="8997" y="2302"/>
              <a:chExt cx="2865" cy="536"/>
            </a:xfrm>
          </p:grpSpPr>
          <p:sp>
            <p:nvSpPr>
              <p:cNvPr id="53" name="object 46"/>
              <p:cNvSpPr/>
              <p:nvPr/>
            </p:nvSpPr>
            <p:spPr>
              <a:xfrm>
                <a:off x="9038" y="2818"/>
                <a:ext cx="2825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793875" h="12700">
                    <a:moveTo>
                      <a:pt x="0" y="12191"/>
                    </a:moveTo>
                    <a:lnTo>
                      <a:pt x="1793748" y="12191"/>
                    </a:lnTo>
                    <a:lnTo>
                      <a:pt x="1793748" y="0"/>
                    </a:lnTo>
                    <a:lnTo>
                      <a:pt x="0" y="0"/>
                    </a:lnTo>
                    <a:lnTo>
                      <a:pt x="0" y="12191"/>
                    </a:lnTo>
                    <a:close/>
                  </a:path>
                </a:pathLst>
              </a:custGeom>
              <a:solidFill>
                <a:srgbClr val="FF6666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54" name="object 47"/>
              <p:cNvSpPr/>
              <p:nvPr/>
            </p:nvSpPr>
            <p:spPr>
              <a:xfrm>
                <a:off x="8997" y="2302"/>
                <a:ext cx="2825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793875" h="13334">
                    <a:moveTo>
                      <a:pt x="0" y="12954"/>
                    </a:moveTo>
                    <a:lnTo>
                      <a:pt x="1793748" y="12954"/>
                    </a:lnTo>
                    <a:lnTo>
                      <a:pt x="1793748" y="0"/>
                    </a:lnTo>
                    <a:lnTo>
                      <a:pt x="0" y="0"/>
                    </a:lnTo>
                    <a:lnTo>
                      <a:pt x="0" y="12954"/>
                    </a:ln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61" name="object 48"/>
              <p:cNvSpPr/>
              <p:nvPr/>
            </p:nvSpPr>
            <p:spPr>
              <a:xfrm>
                <a:off x="9018" y="2322"/>
                <a:ext cx="282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793875" h="314960">
                    <a:moveTo>
                      <a:pt x="0" y="0"/>
                    </a:moveTo>
                    <a:lnTo>
                      <a:pt x="0" y="314706"/>
                    </a:lnTo>
                    <a:lnTo>
                      <a:pt x="1793748" y="314706"/>
                    </a:lnTo>
                    <a:lnTo>
                      <a:pt x="179374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99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75" name="object 49"/>
              <p:cNvSpPr/>
              <p:nvPr/>
            </p:nvSpPr>
            <p:spPr>
              <a:xfrm>
                <a:off x="9018" y="2322"/>
                <a:ext cx="282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793875" h="314960">
                    <a:moveTo>
                      <a:pt x="0" y="0"/>
                    </a:moveTo>
                    <a:lnTo>
                      <a:pt x="0" y="314706"/>
                    </a:lnTo>
                    <a:lnTo>
                      <a:pt x="1793748" y="314706"/>
                    </a:lnTo>
                    <a:lnTo>
                      <a:pt x="1793748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p/>
            </p:txBody>
          </p:sp>
          <p:sp>
            <p:nvSpPr>
              <p:cNvPr id="91" name="object 50"/>
              <p:cNvSpPr txBox="1"/>
              <p:nvPr/>
            </p:nvSpPr>
            <p:spPr>
              <a:xfrm>
                <a:off x="9192" y="2333"/>
                <a:ext cx="2643" cy="475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vert="horz" wrap="square" lIns="0" tIns="37465" rIns="0" bIns="0" rtlCol="0">
                <a:spAutoFit/>
              </a:bodyPr>
              <a:p>
                <a:pPr>
                  <a:lnSpc>
                    <a:spcPct val="100000"/>
                  </a:lnSpc>
                  <a:spcBef>
                    <a:spcPts val="295"/>
                  </a:spcBef>
                </a:pPr>
                <a:r>
                  <a:rPr sz="1400" b="1" spc="-5" dirty="0">
                    <a:latin typeface="微软雅黑" panose="020B0503020204020204" charset="-122"/>
                    <a:cs typeface="微软雅黑" panose="020B0503020204020204" charset="-122"/>
                  </a:rPr>
                  <a:t>数据建模：信息模型</a:t>
                </a:r>
                <a:endParaRPr sz="1400">
                  <a:latin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  <p:grpSp>
        <p:nvGrpSpPr>
          <p:cNvPr id="117" name="组合 116"/>
          <p:cNvGrpSpPr/>
          <p:nvPr/>
        </p:nvGrpSpPr>
        <p:grpSpPr>
          <a:xfrm>
            <a:off x="2741295" y="5092700"/>
            <a:ext cx="4069715" cy="1991360"/>
            <a:chOff x="4317" y="8020"/>
            <a:chExt cx="6409" cy="3136"/>
          </a:xfrm>
        </p:grpSpPr>
        <p:grpSp>
          <p:nvGrpSpPr>
            <p:cNvPr id="93" name="组合 92"/>
            <p:cNvGrpSpPr/>
            <p:nvPr/>
          </p:nvGrpSpPr>
          <p:grpSpPr>
            <a:xfrm rot="0">
              <a:off x="4317" y="10615"/>
              <a:ext cx="3025" cy="534"/>
              <a:chOff x="5277" y="10495"/>
              <a:chExt cx="3025" cy="534"/>
            </a:xfrm>
          </p:grpSpPr>
          <p:grpSp>
            <p:nvGrpSpPr>
              <p:cNvPr id="94" name="组合 93"/>
              <p:cNvGrpSpPr/>
              <p:nvPr/>
            </p:nvGrpSpPr>
            <p:grpSpPr>
              <a:xfrm>
                <a:off x="5277" y="10495"/>
                <a:ext cx="2585" cy="535"/>
                <a:chOff x="4437" y="10495"/>
                <a:chExt cx="2585" cy="535"/>
              </a:xfrm>
            </p:grpSpPr>
            <p:sp>
              <p:nvSpPr>
                <p:cNvPr id="95" name="object 91"/>
                <p:cNvSpPr/>
                <p:nvPr/>
              </p:nvSpPr>
              <p:spPr>
                <a:xfrm>
                  <a:off x="4478" y="11010"/>
                  <a:ext cx="2544" cy="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439" h="12700">
                      <a:moveTo>
                        <a:pt x="0" y="12192"/>
                      </a:moveTo>
                      <a:lnTo>
                        <a:pt x="1615440" y="12192"/>
                      </a:lnTo>
                      <a:lnTo>
                        <a:pt x="1615440" y="0"/>
                      </a:lnTo>
                      <a:lnTo>
                        <a:pt x="0" y="0"/>
                      </a:lnTo>
                      <a:lnTo>
                        <a:pt x="0" y="12192"/>
                      </a:lnTo>
                      <a:close/>
                    </a:path>
                  </a:pathLst>
                </a:custGeom>
                <a:solidFill>
                  <a:srgbClr val="FF6666"/>
                </a:solidFill>
              </p:spPr>
              <p:txBody>
                <a:bodyPr wrap="square" lIns="0" tIns="0" rIns="0" bIns="0" rtlCol="0"/>
                <a:p/>
              </p:txBody>
            </p:sp>
            <p:sp>
              <p:nvSpPr>
                <p:cNvPr id="96" name="object 92"/>
                <p:cNvSpPr/>
                <p:nvPr/>
              </p:nvSpPr>
              <p:spPr>
                <a:xfrm>
                  <a:off x="4437" y="10495"/>
                  <a:ext cx="2546" cy="20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710" h="12700">
                      <a:moveTo>
                        <a:pt x="0" y="12192"/>
                      </a:moveTo>
                      <a:lnTo>
                        <a:pt x="1616202" y="12192"/>
                      </a:lnTo>
                      <a:lnTo>
                        <a:pt x="1616202" y="0"/>
                      </a:lnTo>
                      <a:lnTo>
                        <a:pt x="0" y="0"/>
                      </a:lnTo>
                      <a:lnTo>
                        <a:pt x="0" y="12192"/>
                      </a:lnTo>
                      <a:close/>
                    </a:path>
                  </a:pathLst>
                </a:custGeom>
                <a:solidFill>
                  <a:srgbClr val="990000"/>
                </a:solidFill>
              </p:spPr>
              <p:txBody>
                <a:bodyPr wrap="square" lIns="0" tIns="0" rIns="0" bIns="0" rtlCol="0"/>
                <a:p/>
              </p:txBody>
            </p:sp>
            <p:sp>
              <p:nvSpPr>
                <p:cNvPr id="97" name="object 93"/>
                <p:cNvSpPr/>
                <p:nvPr/>
              </p:nvSpPr>
              <p:spPr>
                <a:xfrm>
                  <a:off x="4458" y="10514"/>
                  <a:ext cx="2546" cy="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710" h="314959">
                      <a:moveTo>
                        <a:pt x="0" y="0"/>
                      </a:moveTo>
                      <a:lnTo>
                        <a:pt x="0" y="314705"/>
                      </a:lnTo>
                      <a:lnTo>
                        <a:pt x="1616202" y="314705"/>
                      </a:lnTo>
                      <a:lnTo>
                        <a:pt x="16162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</p:spPr>
              <p:txBody>
                <a:bodyPr wrap="square" lIns="0" tIns="0" rIns="0" bIns="0" rtlCol="0"/>
                <a:p/>
              </p:txBody>
            </p:sp>
            <p:sp>
              <p:nvSpPr>
                <p:cNvPr id="98" name="object 94"/>
                <p:cNvSpPr/>
                <p:nvPr/>
              </p:nvSpPr>
              <p:spPr>
                <a:xfrm>
                  <a:off x="4458" y="10514"/>
                  <a:ext cx="2546" cy="49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710" h="314959">
                      <a:moveTo>
                        <a:pt x="0" y="0"/>
                      </a:moveTo>
                      <a:lnTo>
                        <a:pt x="0" y="314705"/>
                      </a:lnTo>
                      <a:lnTo>
                        <a:pt x="1616202" y="314705"/>
                      </a:lnTo>
                      <a:lnTo>
                        <a:pt x="16162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FF0000"/>
                  </a:solidFill>
                </a:ln>
              </p:spPr>
              <p:txBody>
                <a:bodyPr wrap="square" lIns="0" tIns="0" rIns="0" bIns="0" rtlCol="0"/>
                <a:p/>
              </p:txBody>
            </p:sp>
          </p:grpSp>
          <p:sp>
            <p:nvSpPr>
              <p:cNvPr id="99" name="object 95"/>
              <p:cNvSpPr txBox="1"/>
              <p:nvPr/>
            </p:nvSpPr>
            <p:spPr>
              <a:xfrm>
                <a:off x="5390" y="10565"/>
                <a:ext cx="2912" cy="358"/>
              </a:xfrm>
              <a:prstGeom prst="rect">
                <a:avLst/>
              </a:prstGeom>
            </p:spPr>
            <p:txBody>
              <a:bodyPr vert="horz" wrap="square" lIns="0" tIns="12065" rIns="0" bIns="0" rtlCol="0">
                <a:spAutoFit/>
              </a:bodyPr>
              <a:p>
                <a:pPr marL="38100">
                  <a:lnSpc>
                    <a:spcPct val="100000"/>
                  </a:lnSpc>
                  <a:spcBef>
                    <a:spcPts val="95"/>
                  </a:spcBef>
                  <a:tabLst>
                    <a:tab pos="1586865" algn="l"/>
                  </a:tabLst>
                </a:pPr>
                <a:r>
                  <a:rPr sz="1400" b="1" spc="-5" dirty="0">
                    <a:latin typeface="微软雅黑" panose="020B0503020204020204" charset="-122"/>
                    <a:cs typeface="微软雅黑" panose="020B0503020204020204" charset="-122"/>
                  </a:rPr>
                  <a:t>数据库存储与查询	</a:t>
                </a:r>
                <a:endParaRPr sz="3000" baseline="-15000">
                  <a:latin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01" name="组合 100"/>
            <p:cNvGrpSpPr/>
            <p:nvPr/>
          </p:nvGrpSpPr>
          <p:grpSpPr>
            <a:xfrm rot="0">
              <a:off x="8420" y="10620"/>
              <a:ext cx="2306" cy="536"/>
              <a:chOff x="8660" y="10500"/>
              <a:chExt cx="2306" cy="536"/>
            </a:xfrm>
          </p:grpSpPr>
          <p:sp>
            <p:nvSpPr>
              <p:cNvPr id="102" name="object 96"/>
              <p:cNvSpPr/>
              <p:nvPr/>
            </p:nvSpPr>
            <p:spPr>
              <a:xfrm>
                <a:off x="8700" y="11015"/>
                <a:ext cx="2266" cy="21"/>
              </a:xfrm>
              <a:custGeom>
                <a:avLst/>
                <a:gdLst/>
                <a:ahLst/>
                <a:cxnLst/>
                <a:rect l="l" t="t" r="r" b="b"/>
                <a:pathLst>
                  <a:path w="1438909" h="13334">
                    <a:moveTo>
                      <a:pt x="0" y="12953"/>
                    </a:moveTo>
                    <a:lnTo>
                      <a:pt x="1438655" y="12953"/>
                    </a:lnTo>
                    <a:lnTo>
                      <a:pt x="1438655" y="0"/>
                    </a:lnTo>
                    <a:lnTo>
                      <a:pt x="0" y="0"/>
                    </a:lnTo>
                    <a:lnTo>
                      <a:pt x="0" y="12953"/>
                    </a:lnTo>
                    <a:close/>
                  </a:path>
                </a:pathLst>
              </a:custGeom>
              <a:solidFill>
                <a:srgbClr val="FF6666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103" name="object 97"/>
              <p:cNvSpPr/>
              <p:nvPr/>
            </p:nvSpPr>
            <p:spPr>
              <a:xfrm>
                <a:off x="8660" y="10500"/>
                <a:ext cx="2266" cy="20"/>
              </a:xfrm>
              <a:custGeom>
                <a:avLst/>
                <a:gdLst/>
                <a:ahLst/>
                <a:cxnLst/>
                <a:rect l="l" t="t" r="r" b="b"/>
                <a:pathLst>
                  <a:path w="1438909" h="12700">
                    <a:moveTo>
                      <a:pt x="0" y="12192"/>
                    </a:moveTo>
                    <a:lnTo>
                      <a:pt x="1438655" y="12192"/>
                    </a:lnTo>
                    <a:lnTo>
                      <a:pt x="1438655" y="0"/>
                    </a:lnTo>
                    <a:lnTo>
                      <a:pt x="0" y="0"/>
                    </a:lnTo>
                    <a:lnTo>
                      <a:pt x="0" y="12192"/>
                    </a:lnTo>
                    <a:close/>
                  </a:path>
                </a:pathLst>
              </a:custGeom>
              <a:solidFill>
                <a:srgbClr val="990000"/>
              </a:solidFill>
            </p:spPr>
            <p:txBody>
              <a:bodyPr wrap="square" lIns="0" tIns="0" rIns="0" bIns="0" rtlCol="0"/>
              <a:p/>
            </p:txBody>
          </p:sp>
          <p:sp>
            <p:nvSpPr>
              <p:cNvPr id="104" name="object 98"/>
              <p:cNvSpPr/>
              <p:nvPr/>
            </p:nvSpPr>
            <p:spPr>
              <a:xfrm>
                <a:off x="8681" y="10519"/>
                <a:ext cx="2265" cy="496"/>
              </a:xfrm>
              <a:custGeom>
                <a:avLst/>
                <a:gdLst/>
                <a:ahLst/>
                <a:cxnLst/>
                <a:rect l="l" t="t" r="r" b="b"/>
                <a:pathLst>
                  <a:path w="1438275" h="314959">
                    <a:moveTo>
                      <a:pt x="0" y="0"/>
                    </a:moveTo>
                    <a:lnTo>
                      <a:pt x="0" y="314705"/>
                    </a:lnTo>
                    <a:lnTo>
                      <a:pt x="1437893" y="314705"/>
                    </a:lnTo>
                    <a:lnTo>
                      <a:pt x="1437893" y="0"/>
                    </a:lnTo>
                    <a:lnTo>
                      <a:pt x="0" y="0"/>
                    </a:lnTo>
                    <a:close/>
                  </a:path>
                </a:pathLst>
              </a:custGeom>
              <a:ln w="9525">
                <a:solidFill>
                  <a:srgbClr val="FF0000"/>
                </a:solidFill>
              </a:ln>
            </p:spPr>
            <p:txBody>
              <a:bodyPr wrap="square" lIns="0" tIns="0" rIns="0" bIns="0" rtlCol="0"/>
              <a:p/>
            </p:txBody>
          </p:sp>
          <p:sp>
            <p:nvSpPr>
              <p:cNvPr id="105" name="object 99"/>
              <p:cNvSpPr txBox="1"/>
              <p:nvPr/>
            </p:nvSpPr>
            <p:spPr>
              <a:xfrm>
                <a:off x="8682" y="10527"/>
                <a:ext cx="2182" cy="402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vert="horz" wrap="square" lIns="0" tIns="40005" rIns="0" bIns="0" rtlCol="0">
                <a:spAutoFit/>
              </a:bodyPr>
              <a:p>
                <a:pPr marL="91440">
                  <a:lnSpc>
                    <a:spcPct val="100000"/>
                  </a:lnSpc>
                  <a:spcBef>
                    <a:spcPts val="315"/>
                  </a:spcBef>
                </a:pPr>
                <a:r>
                  <a:rPr sz="1400" b="1" spc="-5" dirty="0">
                    <a:latin typeface="微软雅黑" panose="020B0503020204020204" charset="-122"/>
                    <a:cs typeface="微软雅黑" panose="020B0503020204020204" charset="-122"/>
                  </a:rPr>
                  <a:t>数据库事务处理</a:t>
                </a:r>
                <a:endParaRPr sz="1400">
                  <a:latin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  <p:grpSp>
          <p:nvGrpSpPr>
            <p:cNvPr id="106" name="组合 105"/>
            <p:cNvGrpSpPr/>
            <p:nvPr/>
          </p:nvGrpSpPr>
          <p:grpSpPr>
            <a:xfrm rot="0">
              <a:off x="6908" y="8020"/>
              <a:ext cx="2586" cy="534"/>
              <a:chOff x="6908" y="7900"/>
              <a:chExt cx="2586" cy="534"/>
            </a:xfrm>
          </p:grpSpPr>
          <p:grpSp>
            <p:nvGrpSpPr>
              <p:cNvPr id="107" name="组合 106"/>
              <p:cNvGrpSpPr/>
              <p:nvPr/>
            </p:nvGrpSpPr>
            <p:grpSpPr>
              <a:xfrm>
                <a:off x="6908" y="7900"/>
                <a:ext cx="2586" cy="534"/>
                <a:chOff x="6908" y="7900"/>
                <a:chExt cx="2586" cy="534"/>
              </a:xfrm>
            </p:grpSpPr>
            <p:sp>
              <p:nvSpPr>
                <p:cNvPr id="108" name="object 51"/>
                <p:cNvSpPr/>
                <p:nvPr/>
              </p:nvSpPr>
              <p:spPr>
                <a:xfrm>
                  <a:off x="6948" y="8414"/>
                  <a:ext cx="2546" cy="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710" h="13335">
                      <a:moveTo>
                        <a:pt x="0" y="12953"/>
                      </a:moveTo>
                      <a:lnTo>
                        <a:pt x="1616202" y="12953"/>
                      </a:lnTo>
                      <a:lnTo>
                        <a:pt x="1616202" y="0"/>
                      </a:lnTo>
                      <a:lnTo>
                        <a:pt x="0" y="0"/>
                      </a:lnTo>
                      <a:lnTo>
                        <a:pt x="0" y="12953"/>
                      </a:lnTo>
                      <a:close/>
                    </a:path>
                  </a:pathLst>
                </a:custGeom>
                <a:solidFill>
                  <a:srgbClr val="FF6666"/>
                </a:solidFill>
              </p:spPr>
              <p:txBody>
                <a:bodyPr wrap="square" lIns="0" tIns="0" rIns="0" bIns="0" rtlCol="0"/>
                <a:p/>
              </p:txBody>
            </p:sp>
            <p:sp>
              <p:nvSpPr>
                <p:cNvPr id="109" name="object 52"/>
                <p:cNvSpPr/>
                <p:nvPr/>
              </p:nvSpPr>
              <p:spPr>
                <a:xfrm>
                  <a:off x="6908" y="7900"/>
                  <a:ext cx="2544" cy="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5439" h="13335">
                      <a:moveTo>
                        <a:pt x="0" y="12953"/>
                      </a:moveTo>
                      <a:lnTo>
                        <a:pt x="1615439" y="12953"/>
                      </a:lnTo>
                      <a:lnTo>
                        <a:pt x="1615439" y="0"/>
                      </a:lnTo>
                      <a:lnTo>
                        <a:pt x="0" y="0"/>
                      </a:lnTo>
                      <a:lnTo>
                        <a:pt x="0" y="12953"/>
                      </a:lnTo>
                      <a:close/>
                    </a:path>
                  </a:pathLst>
                </a:custGeom>
                <a:solidFill>
                  <a:srgbClr val="990000"/>
                </a:solidFill>
              </p:spPr>
              <p:txBody>
                <a:bodyPr wrap="square" lIns="0" tIns="0" rIns="0" bIns="0" rtlCol="0"/>
                <a:p/>
              </p:txBody>
            </p:sp>
            <p:sp>
              <p:nvSpPr>
                <p:cNvPr id="110" name="object 53"/>
                <p:cNvSpPr/>
                <p:nvPr/>
              </p:nvSpPr>
              <p:spPr>
                <a:xfrm>
                  <a:off x="6927" y="7920"/>
                  <a:ext cx="2546" cy="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710" h="314325">
                      <a:moveTo>
                        <a:pt x="0" y="0"/>
                      </a:moveTo>
                      <a:lnTo>
                        <a:pt x="0" y="313944"/>
                      </a:lnTo>
                      <a:lnTo>
                        <a:pt x="1616202" y="313944"/>
                      </a:lnTo>
                      <a:lnTo>
                        <a:pt x="16162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FF99"/>
                </a:solidFill>
              </p:spPr>
              <p:txBody>
                <a:bodyPr wrap="square" lIns="0" tIns="0" rIns="0" bIns="0" rtlCol="0"/>
                <a:p/>
              </p:txBody>
            </p:sp>
            <p:sp>
              <p:nvSpPr>
                <p:cNvPr id="111" name="object 54"/>
                <p:cNvSpPr/>
                <p:nvPr/>
              </p:nvSpPr>
              <p:spPr>
                <a:xfrm>
                  <a:off x="6927" y="7920"/>
                  <a:ext cx="2546" cy="495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6710" h="314325">
                      <a:moveTo>
                        <a:pt x="0" y="0"/>
                      </a:moveTo>
                      <a:lnTo>
                        <a:pt x="0" y="313944"/>
                      </a:lnTo>
                      <a:lnTo>
                        <a:pt x="1616202" y="313944"/>
                      </a:lnTo>
                      <a:lnTo>
                        <a:pt x="1616202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ln w="9525">
                  <a:solidFill>
                    <a:srgbClr val="FF0000"/>
                  </a:solidFill>
                </a:ln>
              </p:spPr>
              <p:txBody>
                <a:bodyPr wrap="square" lIns="0" tIns="0" rIns="0" bIns="0" rtlCol="0"/>
                <a:p/>
              </p:txBody>
            </p:sp>
          </p:grpSp>
          <p:sp>
            <p:nvSpPr>
              <p:cNvPr id="116" name="object 99"/>
              <p:cNvSpPr txBox="1"/>
              <p:nvPr/>
            </p:nvSpPr>
            <p:spPr>
              <a:xfrm>
                <a:off x="6962" y="7967"/>
                <a:ext cx="2412" cy="402"/>
              </a:xfrm>
              <a:prstGeom prst="rect">
                <a:avLst/>
              </a:prstGeom>
              <a:solidFill>
                <a:srgbClr val="FFFF99"/>
              </a:solidFill>
            </p:spPr>
            <p:txBody>
              <a:bodyPr vert="horz" wrap="square" lIns="0" tIns="40005" rIns="0" bIns="0" rtlCol="0">
                <a:spAutoFit/>
              </a:bodyPr>
              <a:p>
                <a:pPr marL="91440">
                  <a:lnSpc>
                    <a:spcPct val="100000"/>
                  </a:lnSpc>
                  <a:spcBef>
                    <a:spcPts val="315"/>
                  </a:spcBef>
                </a:pPr>
                <a:r>
                  <a:rPr sz="1400" b="1" spc="-5" dirty="0">
                    <a:latin typeface="微软雅黑" panose="020B0503020204020204" charset="-122"/>
                    <a:cs typeface="微软雅黑" panose="020B0503020204020204" charset="-122"/>
                  </a:rPr>
                  <a:t>数据库</a:t>
                </a:r>
                <a:r>
                  <a:rPr lang="zh-CN" sz="1400" b="1" spc="-5" dirty="0">
                    <a:latin typeface="微软雅黑" panose="020B0503020204020204" charset="-122"/>
                    <a:cs typeface="微软雅黑" panose="020B0503020204020204" charset="-122"/>
                  </a:rPr>
                  <a:t>维护与控制</a:t>
                </a:r>
                <a:endParaRPr lang="zh-CN" sz="1400" b="1" spc="-5" dirty="0">
                  <a:latin typeface="微软雅黑" panose="020B0503020204020204" charset="-122"/>
                  <a:cs typeface="微软雅黑" panose="020B0503020204020204" charset="-122"/>
                </a:endParaRPr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153160" y="1363345"/>
            <a:ext cx="7713980" cy="24345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数据库语言可以嵌入到高级语言(宿主语言)中使用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</a:pPr>
            <a:endParaRPr sz="3250">
              <a:latin typeface="Times New Roman" panose="02020603050405020304"/>
              <a:cs typeface="Times New Roman" panose="02020603050405020304"/>
            </a:endParaRPr>
          </a:p>
          <a:p>
            <a:pPr marL="29210">
              <a:lnSpc>
                <a:spcPct val="100000"/>
              </a:lnSpc>
              <a:spcBef>
                <a:spcPts val="5"/>
              </a:spcBef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交互式数据库语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言</a:t>
            </a:r>
            <a:r>
              <a:rPr sz="2000" b="1" spc="-2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标准的：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29210">
              <a:lnSpc>
                <a:spcPct val="100000"/>
              </a:lnSpc>
            </a:pP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SQL</a:t>
            </a:r>
            <a:r>
              <a:rPr sz="2000" b="1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语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言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050">
              <a:latin typeface="Times New Roman" panose="02020603050405020304"/>
              <a:cs typeface="Times New Roman" panose="02020603050405020304"/>
            </a:endParaRPr>
          </a:p>
          <a:p>
            <a:pPr marL="29210" marR="4197350">
              <a:lnSpc>
                <a:spcPct val="100000"/>
              </a:lnSpc>
              <a:tabLst>
                <a:tab pos="803910" algn="l"/>
                <a:tab pos="1015365" algn="l"/>
              </a:tabLst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Select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学号，姓名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From	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学生登记表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Where		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性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别</a:t>
            </a:r>
            <a:r>
              <a:rPr sz="2000" b="1" spc="-505" dirty="0"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=</a:t>
            </a:r>
            <a:r>
              <a:rPr sz="2000" b="1" spc="-6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‘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男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’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；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28671" y="5018027"/>
            <a:ext cx="3158490" cy="635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嵌入式数据库语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言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(SQL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语 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句嵌入到某一种高级语言中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86947" y="1997963"/>
            <a:ext cx="5228844" cy="477697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270827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20000"/>
              </a:lnSpc>
              <a:spcBef>
                <a:spcPts val="100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r>
              <a:rPr spc="-5" dirty="0">
                <a:latin typeface="Arial" panose="020B0604020202020204"/>
                <a:cs typeface="Arial" panose="020B0604020202020204"/>
              </a:rPr>
              <a:t>  </a:t>
            </a:r>
            <a:r>
              <a:rPr spc="-5" dirty="0">
                <a:latin typeface="Arial" panose="020B0604020202020204"/>
                <a:cs typeface="Arial" panose="020B0604020202020204"/>
              </a:rPr>
              <a:t>(2)</a:t>
            </a:r>
            <a:r>
              <a:rPr spc="-5" dirty="0"/>
              <a:t>数据库语</a:t>
            </a:r>
            <a:r>
              <a:rPr dirty="0"/>
              <a:t>言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710811" y="6381241"/>
            <a:ext cx="1855470" cy="2698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数据库应用程序开发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74761" y="3349752"/>
            <a:ext cx="7560309" cy="676275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113664" rIns="0" bIns="0" rtlCol="0">
            <a:spAutoFit/>
          </a:bodyPr>
          <a:lstStyle/>
          <a:p>
            <a:pPr marL="203200">
              <a:lnSpc>
                <a:spcPct val="100000"/>
              </a:lnSpc>
              <a:spcBef>
                <a:spcPts val="895"/>
              </a:spcBef>
            </a:pPr>
            <a:r>
              <a:rPr sz="3200" b="1" spc="-1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系统：数据库管理系统应具有什么功能</a:t>
            </a:r>
            <a:r>
              <a:rPr sz="3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?</a:t>
            </a:r>
            <a:endParaRPr sz="3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4022090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</a:t>
            </a:r>
            <a:r>
              <a:rPr lang="en-US" spc="-5" dirty="0">
                <a:latin typeface="Arial" panose="020B0604020202020204"/>
                <a:cs typeface="Arial" panose="020B0604020202020204"/>
              </a:rPr>
              <a:t>3</a:t>
            </a:r>
            <a:r>
              <a:rPr spc="-5" dirty="0">
                <a:latin typeface="Arial" panose="020B0604020202020204"/>
                <a:cs typeface="Arial" panose="020B0604020202020204"/>
              </a:rPr>
              <a:t>)</a:t>
            </a:r>
            <a:r>
              <a:rPr spc="-5" dirty="0"/>
              <a:t>从系统实现角度</a:t>
            </a:r>
            <a:r>
              <a:rPr dirty="0"/>
              <a:t>看</a:t>
            </a:r>
            <a:r>
              <a:rPr spc="-5" dirty="0">
                <a:latin typeface="Arial" panose="020B0604020202020204"/>
                <a:cs typeface="Arial" panose="020B0604020202020204"/>
              </a:rPr>
              <a:t>DBMS</a:t>
            </a:r>
            <a:r>
              <a:rPr dirty="0"/>
              <a:t>的功能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1182509" y="2577845"/>
            <a:ext cx="3499485" cy="1578610"/>
          </a:xfrm>
          <a:custGeom>
            <a:avLst/>
            <a:gdLst/>
            <a:ahLst/>
            <a:cxnLst/>
            <a:rect l="l" t="t" r="r" b="b"/>
            <a:pathLst>
              <a:path w="3499485" h="1578610">
                <a:moveTo>
                  <a:pt x="0" y="0"/>
                </a:moveTo>
                <a:lnTo>
                  <a:pt x="0" y="1578102"/>
                </a:lnTo>
                <a:lnTo>
                  <a:pt x="3499104" y="1578102"/>
                </a:lnTo>
                <a:lnTo>
                  <a:pt x="349910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182509" y="2577845"/>
            <a:ext cx="3499485" cy="1578610"/>
          </a:xfrm>
          <a:custGeom>
            <a:avLst/>
            <a:gdLst/>
            <a:ahLst/>
            <a:cxnLst/>
            <a:rect l="l" t="t" r="r" b="b"/>
            <a:pathLst>
              <a:path w="3499485" h="1578610">
                <a:moveTo>
                  <a:pt x="0" y="0"/>
                </a:moveTo>
                <a:lnTo>
                  <a:pt x="0" y="1578102"/>
                </a:lnTo>
                <a:lnTo>
                  <a:pt x="3499104" y="1578102"/>
                </a:lnTo>
                <a:lnTo>
                  <a:pt x="3499104" y="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1270139" y="2699004"/>
            <a:ext cx="3276600" cy="390143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248041" y="3114294"/>
            <a:ext cx="3419855" cy="10096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397393" y="3117342"/>
            <a:ext cx="2665730" cy="1905"/>
          </a:xfrm>
          <a:custGeom>
            <a:avLst/>
            <a:gdLst/>
            <a:ahLst/>
            <a:cxnLst/>
            <a:rect l="l" t="t" r="r" b="b"/>
            <a:pathLst>
              <a:path w="2665729" h="1905">
                <a:moveTo>
                  <a:pt x="0" y="0"/>
                </a:moveTo>
                <a:lnTo>
                  <a:pt x="2665476" y="1523"/>
                </a:lnTo>
              </a:path>
            </a:pathLst>
          </a:custGeom>
          <a:ln w="28575">
            <a:solidFill>
              <a:srgbClr val="CC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000135" y="2208276"/>
            <a:ext cx="1725930" cy="39624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3340" rIns="0" bIns="0" rtlCol="0">
            <a:spAutoFit/>
          </a:bodyPr>
          <a:lstStyle/>
          <a:p>
            <a:pPr marL="226695">
              <a:lnSpc>
                <a:spcPct val="100000"/>
              </a:lnSpc>
              <a:spcBef>
                <a:spcPts val="420"/>
              </a:spcBef>
            </a:pPr>
            <a:r>
              <a:rPr sz="2000" b="1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数据库语言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176655" y="4251325"/>
            <a:ext cx="3521710" cy="2234565"/>
            <a:chOff x="1853" y="6695"/>
            <a:chExt cx="5546" cy="3519"/>
          </a:xfrm>
        </p:grpSpPr>
        <p:sp>
          <p:nvSpPr>
            <p:cNvPr id="10" name="object 10"/>
            <p:cNvSpPr/>
            <p:nvPr/>
          </p:nvSpPr>
          <p:spPr>
            <a:xfrm>
              <a:off x="1860" y="7252"/>
              <a:ext cx="5531" cy="2956"/>
            </a:xfrm>
            <a:prstGeom prst="rect">
              <a:avLst/>
            </a:prstGeom>
            <a:blipFill>
              <a:blip r:embed="rId3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1853" y="7244"/>
              <a:ext cx="5546" cy="2970"/>
            </a:xfrm>
            <a:custGeom>
              <a:avLst/>
              <a:gdLst/>
              <a:ahLst/>
              <a:cxnLst/>
              <a:rect l="l" t="t" r="r" b="b"/>
              <a:pathLst>
                <a:path w="3521710" h="1885950">
                  <a:moveTo>
                    <a:pt x="0" y="1885950"/>
                  </a:moveTo>
                  <a:lnTo>
                    <a:pt x="0" y="0"/>
                  </a:lnTo>
                  <a:lnTo>
                    <a:pt x="3521201" y="0"/>
                  </a:lnTo>
                  <a:lnTo>
                    <a:pt x="3521202" y="1885950"/>
                  </a:lnTo>
                  <a:lnTo>
                    <a:pt x="0" y="1885950"/>
                  </a:lnTo>
                  <a:close/>
                </a:path>
              </a:pathLst>
            </a:custGeom>
            <a:ln w="952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 txBox="1"/>
            <p:nvPr/>
          </p:nvSpPr>
          <p:spPr>
            <a:xfrm>
              <a:off x="3138" y="6695"/>
              <a:ext cx="2742" cy="626"/>
            </a:xfrm>
            <a:prstGeom prst="rect">
              <a:avLst/>
            </a:prstGeom>
            <a:solidFill>
              <a:srgbClr val="000000"/>
            </a:solidFill>
          </p:spPr>
          <p:txBody>
            <a:bodyPr vert="horz" wrap="square" lIns="0" tIns="53340" rIns="0" bIns="0" rtlCol="0">
              <a:spAutoFit/>
            </a:bodyPr>
            <a:lstStyle/>
            <a:p>
              <a:pPr marL="234950">
                <a:lnSpc>
                  <a:spcPct val="100000"/>
                </a:lnSpc>
                <a:spcBef>
                  <a:spcPts val="420"/>
                </a:spcBef>
              </a:pPr>
              <a:r>
                <a:rPr sz="2000" b="1" spc="-10" dirty="0">
                  <a:solidFill>
                    <a:srgbClr val="FFFFFF"/>
                  </a:solidFill>
                  <a:latin typeface="宋体" panose="02010600030101010101" pitchFamily="2" charset="-122"/>
                  <a:cs typeface="宋体" panose="02010600030101010101" pitchFamily="2" charset="-122"/>
                </a:rPr>
                <a:t>数据库系统</a:t>
              </a:r>
              <a:endParaRPr sz="2000">
                <a:latin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14" name="object 14"/>
          <p:cNvSpPr txBox="1"/>
          <p:nvPr/>
        </p:nvSpPr>
        <p:spPr>
          <a:xfrm>
            <a:off x="1066800" y="1306195"/>
            <a:ext cx="7058025" cy="38163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“形式</a:t>
            </a:r>
            <a:r>
              <a:rPr sz="2400" dirty="0">
                <a:latin typeface="Wingdings" panose="05000000000000000000"/>
                <a:cs typeface="Wingdings" panose="05000000000000000000"/>
              </a:rPr>
              <a:t>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构造</a:t>
            </a:r>
            <a:r>
              <a:rPr sz="2400" spc="5" dirty="0">
                <a:latin typeface="Wingdings" panose="05000000000000000000"/>
                <a:cs typeface="Wingdings" panose="05000000000000000000"/>
              </a:rPr>
              <a:t>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自动化”--数据库管理系统的实现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272097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017403" y="787390"/>
            <a:ext cx="403479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lang="en-US"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从系统实现角度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看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的功能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4371975" y="2308225"/>
            <a:ext cx="4584700" cy="1271905"/>
            <a:chOff x="6885" y="3635"/>
            <a:chExt cx="7220" cy="2003"/>
          </a:xfrm>
        </p:grpSpPr>
        <p:sp>
          <p:nvSpPr>
            <p:cNvPr id="17" name="object 17"/>
            <p:cNvSpPr/>
            <p:nvPr/>
          </p:nvSpPr>
          <p:spPr>
            <a:xfrm>
              <a:off x="6920" y="5098"/>
              <a:ext cx="1041" cy="540"/>
            </a:xfrm>
            <a:custGeom>
              <a:avLst/>
              <a:gdLst/>
              <a:ahLst/>
              <a:cxnLst/>
              <a:rect l="l" t="t" r="r" b="b"/>
              <a:pathLst>
                <a:path w="661035" h="342900">
                  <a:moveTo>
                    <a:pt x="0" y="342900"/>
                  </a:moveTo>
                  <a:lnTo>
                    <a:pt x="406145" y="342900"/>
                  </a:lnTo>
                  <a:lnTo>
                    <a:pt x="406145" y="0"/>
                  </a:lnTo>
                  <a:lnTo>
                    <a:pt x="660653" y="0"/>
                  </a:lnTo>
                </a:path>
              </a:pathLst>
            </a:custGeom>
            <a:ln w="76200">
              <a:solidFill>
                <a:srgbClr val="CC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6885" y="3635"/>
              <a:ext cx="7220" cy="983"/>
            </a:xfrm>
            <a:custGeom>
              <a:avLst/>
              <a:gdLst/>
              <a:ahLst/>
              <a:cxnLst/>
              <a:rect l="l" t="t" r="r" b="b"/>
              <a:pathLst>
                <a:path w="4584700" h="624205">
                  <a:moveTo>
                    <a:pt x="0" y="624078"/>
                  </a:moveTo>
                  <a:lnTo>
                    <a:pt x="465581" y="624078"/>
                  </a:lnTo>
                  <a:lnTo>
                    <a:pt x="465581" y="0"/>
                  </a:lnTo>
                  <a:lnTo>
                    <a:pt x="4584179" y="0"/>
                  </a:lnTo>
                  <a:lnTo>
                    <a:pt x="4584179" y="566165"/>
                  </a:lnTo>
                </a:path>
              </a:pathLst>
            </a:custGeom>
            <a:ln w="76199">
              <a:solidFill>
                <a:srgbClr val="CC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25" name="组合 24"/>
          <p:cNvGrpSpPr/>
          <p:nvPr/>
        </p:nvGrpSpPr>
        <p:grpSpPr>
          <a:xfrm>
            <a:off x="5006975" y="2568575"/>
            <a:ext cx="4323080" cy="4472940"/>
            <a:chOff x="7885" y="4045"/>
            <a:chExt cx="6808" cy="7044"/>
          </a:xfrm>
        </p:grpSpPr>
        <p:sp>
          <p:nvSpPr>
            <p:cNvPr id="3" name="object 3"/>
            <p:cNvSpPr/>
            <p:nvPr/>
          </p:nvSpPr>
          <p:spPr>
            <a:xfrm>
              <a:off x="7892" y="4052"/>
              <a:ext cx="6793" cy="7030"/>
            </a:xfrm>
            <a:prstGeom prst="rect">
              <a:avLst/>
            </a:prstGeom>
            <a:blipFill>
              <a:blip r:embed="rId4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4" name="object 4"/>
            <p:cNvSpPr/>
            <p:nvPr/>
          </p:nvSpPr>
          <p:spPr>
            <a:xfrm>
              <a:off x="7885" y="4045"/>
              <a:ext cx="6808" cy="7044"/>
            </a:xfrm>
            <a:custGeom>
              <a:avLst/>
              <a:gdLst/>
              <a:ahLst/>
              <a:cxnLst/>
              <a:rect l="l" t="t" r="r" b="b"/>
              <a:pathLst>
                <a:path w="4323080" h="4472940">
                  <a:moveTo>
                    <a:pt x="0" y="4472940"/>
                  </a:moveTo>
                  <a:lnTo>
                    <a:pt x="0" y="0"/>
                  </a:lnTo>
                  <a:lnTo>
                    <a:pt x="4322826" y="0"/>
                  </a:lnTo>
                  <a:lnTo>
                    <a:pt x="4322826" y="4472940"/>
                  </a:lnTo>
                  <a:lnTo>
                    <a:pt x="0" y="4472940"/>
                  </a:lnTo>
                  <a:close/>
                </a:path>
              </a:pathLst>
            </a:custGeom>
            <a:ln w="9525">
              <a:solidFill>
                <a:srgbClr val="CC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9" name="object 19"/>
            <p:cNvSpPr/>
            <p:nvPr/>
          </p:nvSpPr>
          <p:spPr>
            <a:xfrm>
              <a:off x="9233" y="5472"/>
              <a:ext cx="3968" cy="5562"/>
            </a:xfrm>
            <a:custGeom>
              <a:avLst/>
              <a:gdLst/>
              <a:ahLst/>
              <a:cxnLst/>
              <a:rect l="l" t="t" r="r" b="b"/>
              <a:pathLst>
                <a:path w="2519679" h="3531870">
                  <a:moveTo>
                    <a:pt x="0" y="0"/>
                  </a:moveTo>
                  <a:lnTo>
                    <a:pt x="0" y="3531870"/>
                  </a:lnTo>
                  <a:lnTo>
                    <a:pt x="2519159" y="3531870"/>
                  </a:lnTo>
                  <a:lnTo>
                    <a:pt x="2519159" y="0"/>
                  </a:lnTo>
                  <a:lnTo>
                    <a:pt x="0" y="0"/>
                  </a:lnTo>
                  <a:close/>
                </a:path>
              </a:pathLst>
            </a:custGeom>
            <a:ln w="28575">
              <a:solidFill>
                <a:srgbClr val="CC0000"/>
              </a:solidFill>
              <a:prstDash val="dash"/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20" name="object 20"/>
          <p:cNvSpPr/>
          <p:nvPr/>
        </p:nvSpPr>
        <p:spPr>
          <a:xfrm>
            <a:off x="2877959" y="5781294"/>
            <a:ext cx="2958465" cy="952500"/>
          </a:xfrm>
          <a:custGeom>
            <a:avLst/>
            <a:gdLst/>
            <a:ahLst/>
            <a:cxnLst/>
            <a:rect l="l" t="t" r="r" b="b"/>
            <a:pathLst>
              <a:path w="2958465" h="952500">
                <a:moveTo>
                  <a:pt x="0" y="0"/>
                </a:moveTo>
                <a:lnTo>
                  <a:pt x="0" y="952500"/>
                </a:lnTo>
                <a:lnTo>
                  <a:pt x="2958084" y="952500"/>
                </a:lnTo>
              </a:path>
            </a:pathLst>
          </a:custGeom>
          <a:ln w="76200">
            <a:solidFill>
              <a:srgbClr val="CC0000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7541895" y="5781040"/>
            <a:ext cx="1828800" cy="1007110"/>
          </a:xfrm>
          <a:prstGeom prst="rect">
            <a:avLst/>
          </a:prstGeom>
          <a:solidFill>
            <a:srgbClr val="000000"/>
          </a:solidFill>
        </p:spPr>
        <p:txBody>
          <a:bodyPr vert="horz" wrap="square" lIns="0" tIns="53340" rIns="0" bIns="0" rtlCol="0">
            <a:spAutoFit/>
          </a:bodyPr>
          <a:lstStyle/>
          <a:p>
            <a:pPr marL="92075" marR="59690" algn="just">
              <a:lnSpc>
                <a:spcPct val="100000"/>
              </a:lnSpc>
              <a:spcBef>
                <a:spcPts val="420"/>
              </a:spcBef>
            </a:pPr>
            <a:r>
              <a:rPr sz="2000" b="1" spc="19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解</a:t>
            </a:r>
            <a:r>
              <a:rPr sz="2000" b="1" spc="175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析</a:t>
            </a:r>
            <a:r>
              <a:rPr sz="2000" b="1" spc="18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语言并执 </a:t>
            </a:r>
            <a:r>
              <a:rPr sz="2000" b="1" spc="4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行的系统</a:t>
            </a:r>
            <a:r>
              <a:rPr sz="2000" b="1" spc="3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-</a:t>
            </a:r>
            <a:r>
              <a:rPr sz="2000" b="1" spc="3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数据 </a:t>
            </a:r>
            <a:r>
              <a:rPr sz="2000" b="1" spc="-10" dirty="0">
                <a:solidFill>
                  <a:srgbClr val="FFFFFF"/>
                </a:solidFill>
                <a:latin typeface="宋体" panose="02010600030101010101" pitchFamily="2" charset="-122"/>
                <a:cs typeface="宋体" panose="02010600030101010101" pitchFamily="2" charset="-122"/>
              </a:rPr>
              <a:t>库管理系统</a:t>
            </a:r>
            <a:endParaRPr sz="2000">
              <a:latin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8037448" y="1279397"/>
            <a:ext cx="1333500" cy="906144"/>
          </a:xfrm>
          <a:custGeom>
            <a:avLst/>
            <a:gdLst/>
            <a:ahLst/>
            <a:cxnLst/>
            <a:rect l="l" t="t" r="r" b="b"/>
            <a:pathLst>
              <a:path w="1333500" h="906144">
                <a:moveTo>
                  <a:pt x="1333500" y="755141"/>
                </a:moveTo>
                <a:lnTo>
                  <a:pt x="1333500" y="150875"/>
                </a:lnTo>
                <a:lnTo>
                  <a:pt x="1325782" y="103290"/>
                </a:lnTo>
                <a:lnTo>
                  <a:pt x="1304312" y="61886"/>
                </a:lnTo>
                <a:lnTo>
                  <a:pt x="1271613" y="29187"/>
                </a:lnTo>
                <a:lnTo>
                  <a:pt x="1230209" y="7717"/>
                </a:lnTo>
                <a:lnTo>
                  <a:pt x="1182623" y="0"/>
                </a:lnTo>
                <a:lnTo>
                  <a:pt x="150875" y="0"/>
                </a:lnTo>
                <a:lnTo>
                  <a:pt x="103290" y="7717"/>
                </a:lnTo>
                <a:lnTo>
                  <a:pt x="61886" y="29187"/>
                </a:lnTo>
                <a:lnTo>
                  <a:pt x="29187" y="61886"/>
                </a:lnTo>
                <a:lnTo>
                  <a:pt x="7717" y="103290"/>
                </a:lnTo>
                <a:lnTo>
                  <a:pt x="0" y="150876"/>
                </a:lnTo>
                <a:lnTo>
                  <a:pt x="0" y="755142"/>
                </a:lnTo>
                <a:lnTo>
                  <a:pt x="7717" y="803019"/>
                </a:lnTo>
                <a:lnTo>
                  <a:pt x="29187" y="844460"/>
                </a:lnTo>
                <a:lnTo>
                  <a:pt x="61886" y="877049"/>
                </a:lnTo>
                <a:lnTo>
                  <a:pt x="103290" y="898373"/>
                </a:lnTo>
                <a:lnTo>
                  <a:pt x="150876" y="906018"/>
                </a:lnTo>
                <a:lnTo>
                  <a:pt x="1182623" y="906018"/>
                </a:lnTo>
                <a:lnTo>
                  <a:pt x="1230209" y="898373"/>
                </a:lnTo>
                <a:lnTo>
                  <a:pt x="1271613" y="877049"/>
                </a:lnTo>
                <a:lnTo>
                  <a:pt x="1304312" y="844460"/>
                </a:lnTo>
                <a:lnTo>
                  <a:pt x="1325782" y="803019"/>
                </a:lnTo>
                <a:lnTo>
                  <a:pt x="1333500" y="755141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7999348" y="1241425"/>
            <a:ext cx="1409700" cy="982344"/>
          </a:xfrm>
          <a:custGeom>
            <a:avLst/>
            <a:gdLst/>
            <a:ahLst/>
            <a:cxnLst/>
            <a:rect l="l" t="t" r="r" b="b"/>
            <a:pathLst>
              <a:path w="1409700" h="982344">
                <a:moveTo>
                  <a:pt x="1409700" y="803783"/>
                </a:moveTo>
                <a:lnTo>
                  <a:pt x="1409700" y="188849"/>
                </a:lnTo>
                <a:lnTo>
                  <a:pt x="1404417" y="143896"/>
                </a:lnTo>
                <a:lnTo>
                  <a:pt x="1388951" y="102446"/>
                </a:lnTo>
                <a:lnTo>
                  <a:pt x="1364561" y="66024"/>
                </a:lnTo>
                <a:lnTo>
                  <a:pt x="1332506" y="36152"/>
                </a:lnTo>
                <a:lnTo>
                  <a:pt x="1294047" y="14356"/>
                </a:lnTo>
                <a:lnTo>
                  <a:pt x="1250442" y="2159"/>
                </a:lnTo>
                <a:lnTo>
                  <a:pt x="179070" y="0"/>
                </a:lnTo>
                <a:lnTo>
                  <a:pt x="171450" y="635"/>
                </a:lnTo>
                <a:lnTo>
                  <a:pt x="121519" y="12200"/>
                </a:lnTo>
                <a:lnTo>
                  <a:pt x="67375" y="44695"/>
                </a:lnTo>
                <a:lnTo>
                  <a:pt x="33528" y="81407"/>
                </a:lnTo>
                <a:lnTo>
                  <a:pt x="7481" y="137004"/>
                </a:lnTo>
                <a:lnTo>
                  <a:pt x="0" y="188087"/>
                </a:lnTo>
                <a:lnTo>
                  <a:pt x="0" y="802259"/>
                </a:lnTo>
                <a:lnTo>
                  <a:pt x="762" y="811403"/>
                </a:lnTo>
                <a:lnTo>
                  <a:pt x="10966" y="856200"/>
                </a:lnTo>
                <a:lnTo>
                  <a:pt x="12954" y="860234"/>
                </a:lnTo>
                <a:lnTo>
                  <a:pt x="12954" y="188087"/>
                </a:lnTo>
                <a:lnTo>
                  <a:pt x="20303" y="137838"/>
                </a:lnTo>
                <a:lnTo>
                  <a:pt x="41015" y="93121"/>
                </a:lnTo>
                <a:lnTo>
                  <a:pt x="73064" y="56153"/>
                </a:lnTo>
                <a:lnTo>
                  <a:pt x="114424" y="29156"/>
                </a:lnTo>
                <a:lnTo>
                  <a:pt x="163068" y="14351"/>
                </a:lnTo>
                <a:lnTo>
                  <a:pt x="1231392" y="12890"/>
                </a:lnTo>
                <a:lnTo>
                  <a:pt x="1239774" y="13589"/>
                </a:lnTo>
                <a:lnTo>
                  <a:pt x="1285399" y="24817"/>
                </a:lnTo>
                <a:lnTo>
                  <a:pt x="1337023" y="55674"/>
                </a:lnTo>
                <a:lnTo>
                  <a:pt x="1367028" y="90551"/>
                </a:lnTo>
                <a:lnTo>
                  <a:pt x="1390678" y="141643"/>
                </a:lnTo>
                <a:lnTo>
                  <a:pt x="1397508" y="188849"/>
                </a:lnTo>
                <a:lnTo>
                  <a:pt x="1397508" y="858026"/>
                </a:lnTo>
                <a:lnTo>
                  <a:pt x="1401780" y="848383"/>
                </a:lnTo>
                <a:lnTo>
                  <a:pt x="1409700" y="803783"/>
                </a:lnTo>
                <a:close/>
              </a:path>
              <a:path w="1409700" h="982344">
                <a:moveTo>
                  <a:pt x="1397508" y="858026"/>
                </a:moveTo>
                <a:lnTo>
                  <a:pt x="1397508" y="793877"/>
                </a:lnTo>
                <a:lnTo>
                  <a:pt x="1395984" y="812165"/>
                </a:lnTo>
                <a:lnTo>
                  <a:pt x="1383921" y="860724"/>
                </a:lnTo>
                <a:lnTo>
                  <a:pt x="1358488" y="903397"/>
                </a:lnTo>
                <a:lnTo>
                  <a:pt x="1322398" y="937487"/>
                </a:lnTo>
                <a:lnTo>
                  <a:pt x="1278366" y="960299"/>
                </a:lnTo>
                <a:lnTo>
                  <a:pt x="1229106" y="969137"/>
                </a:lnTo>
                <a:lnTo>
                  <a:pt x="188976" y="969899"/>
                </a:lnTo>
                <a:lnTo>
                  <a:pt x="170688" y="968375"/>
                </a:lnTo>
                <a:lnTo>
                  <a:pt x="121835" y="956368"/>
                </a:lnTo>
                <a:lnTo>
                  <a:pt x="79224" y="931010"/>
                </a:lnTo>
                <a:lnTo>
                  <a:pt x="45265" y="894968"/>
                </a:lnTo>
                <a:lnTo>
                  <a:pt x="22371" y="850908"/>
                </a:lnTo>
                <a:lnTo>
                  <a:pt x="12954" y="801497"/>
                </a:lnTo>
                <a:lnTo>
                  <a:pt x="12954" y="860234"/>
                </a:lnTo>
                <a:lnTo>
                  <a:pt x="30598" y="896055"/>
                </a:lnTo>
                <a:lnTo>
                  <a:pt x="58440" y="929770"/>
                </a:lnTo>
                <a:lnTo>
                  <a:pt x="93277" y="956146"/>
                </a:lnTo>
                <a:lnTo>
                  <a:pt x="133892" y="973985"/>
                </a:lnTo>
                <a:lnTo>
                  <a:pt x="179070" y="982091"/>
                </a:lnTo>
                <a:lnTo>
                  <a:pt x="1230630" y="981973"/>
                </a:lnTo>
                <a:lnTo>
                  <a:pt x="1283275" y="971923"/>
                </a:lnTo>
                <a:lnTo>
                  <a:pt x="1323097" y="952372"/>
                </a:lnTo>
                <a:lnTo>
                  <a:pt x="1357064" y="924231"/>
                </a:lnTo>
                <a:lnTo>
                  <a:pt x="1383763" y="889050"/>
                </a:lnTo>
                <a:lnTo>
                  <a:pt x="1397508" y="858026"/>
                </a:lnTo>
                <a:close/>
              </a:path>
              <a:path w="1409700" h="982344">
                <a:moveTo>
                  <a:pt x="1384554" y="802259"/>
                </a:moveTo>
                <a:lnTo>
                  <a:pt x="1384554" y="188849"/>
                </a:lnTo>
                <a:lnTo>
                  <a:pt x="1377737" y="142493"/>
                </a:lnTo>
                <a:lnTo>
                  <a:pt x="1358547" y="100791"/>
                </a:lnTo>
                <a:lnTo>
                  <a:pt x="1328898" y="66112"/>
                </a:lnTo>
                <a:lnTo>
                  <a:pt x="1290701" y="40827"/>
                </a:lnTo>
                <a:lnTo>
                  <a:pt x="1245870" y="27305"/>
                </a:lnTo>
                <a:lnTo>
                  <a:pt x="180594" y="25088"/>
                </a:lnTo>
                <a:lnTo>
                  <a:pt x="172974" y="25781"/>
                </a:lnTo>
                <a:lnTo>
                  <a:pt x="164592" y="27305"/>
                </a:lnTo>
                <a:lnTo>
                  <a:pt x="156972" y="28067"/>
                </a:lnTo>
                <a:lnTo>
                  <a:pt x="105365" y="48374"/>
                </a:lnTo>
                <a:lnTo>
                  <a:pt x="63246" y="84455"/>
                </a:lnTo>
                <a:lnTo>
                  <a:pt x="39006" y="124299"/>
                </a:lnTo>
                <a:lnTo>
                  <a:pt x="27202" y="165489"/>
                </a:lnTo>
                <a:lnTo>
                  <a:pt x="25908" y="188849"/>
                </a:lnTo>
                <a:lnTo>
                  <a:pt x="25908" y="801497"/>
                </a:lnTo>
                <a:lnTo>
                  <a:pt x="26670" y="809879"/>
                </a:lnTo>
                <a:lnTo>
                  <a:pt x="37335" y="854930"/>
                </a:lnTo>
                <a:lnTo>
                  <a:pt x="51054" y="878112"/>
                </a:lnTo>
                <a:lnTo>
                  <a:pt x="51054" y="189611"/>
                </a:lnTo>
                <a:lnTo>
                  <a:pt x="59441" y="140919"/>
                </a:lnTo>
                <a:lnTo>
                  <a:pt x="84134" y="99104"/>
                </a:lnTo>
                <a:lnTo>
                  <a:pt x="121623" y="68252"/>
                </a:lnTo>
                <a:lnTo>
                  <a:pt x="168402" y="52451"/>
                </a:lnTo>
                <a:lnTo>
                  <a:pt x="1234440" y="50927"/>
                </a:lnTo>
                <a:lnTo>
                  <a:pt x="1241298" y="52451"/>
                </a:lnTo>
                <a:lnTo>
                  <a:pt x="1248156" y="53213"/>
                </a:lnTo>
                <a:lnTo>
                  <a:pt x="1291766" y="70129"/>
                </a:lnTo>
                <a:lnTo>
                  <a:pt x="1327404" y="100457"/>
                </a:lnTo>
                <a:lnTo>
                  <a:pt x="1347845" y="134727"/>
                </a:lnTo>
                <a:lnTo>
                  <a:pt x="1359408" y="188849"/>
                </a:lnTo>
                <a:lnTo>
                  <a:pt x="1359408" y="878016"/>
                </a:lnTo>
                <a:lnTo>
                  <a:pt x="1374674" y="848961"/>
                </a:lnTo>
                <a:lnTo>
                  <a:pt x="1384554" y="802259"/>
                </a:lnTo>
                <a:close/>
              </a:path>
              <a:path w="1409700" h="982344">
                <a:moveTo>
                  <a:pt x="1359408" y="878016"/>
                </a:moveTo>
                <a:lnTo>
                  <a:pt x="1359408" y="793115"/>
                </a:lnTo>
                <a:lnTo>
                  <a:pt x="1358646" y="799973"/>
                </a:lnTo>
                <a:lnTo>
                  <a:pt x="1358646" y="806831"/>
                </a:lnTo>
                <a:lnTo>
                  <a:pt x="1344753" y="854527"/>
                </a:lnTo>
                <a:lnTo>
                  <a:pt x="1316397" y="893394"/>
                </a:lnTo>
                <a:lnTo>
                  <a:pt x="1276591" y="920030"/>
                </a:lnTo>
                <a:lnTo>
                  <a:pt x="1228344" y="931037"/>
                </a:lnTo>
                <a:lnTo>
                  <a:pt x="1221486" y="931722"/>
                </a:lnTo>
                <a:lnTo>
                  <a:pt x="182118" y="931722"/>
                </a:lnTo>
                <a:lnTo>
                  <a:pt x="127901" y="917276"/>
                </a:lnTo>
                <a:lnTo>
                  <a:pt x="89282" y="888769"/>
                </a:lnTo>
                <a:lnTo>
                  <a:pt x="62601" y="848821"/>
                </a:lnTo>
                <a:lnTo>
                  <a:pt x="51054" y="800735"/>
                </a:lnTo>
                <a:lnTo>
                  <a:pt x="51054" y="878112"/>
                </a:lnTo>
                <a:lnTo>
                  <a:pt x="60800" y="894581"/>
                </a:lnTo>
                <a:lnTo>
                  <a:pt x="94324" y="926411"/>
                </a:lnTo>
                <a:lnTo>
                  <a:pt x="135169" y="948005"/>
                </a:lnTo>
                <a:lnTo>
                  <a:pt x="180594" y="956945"/>
                </a:lnTo>
                <a:lnTo>
                  <a:pt x="1229106" y="956945"/>
                </a:lnTo>
                <a:lnTo>
                  <a:pt x="1236726" y="956183"/>
                </a:lnTo>
                <a:lnTo>
                  <a:pt x="1283004" y="944556"/>
                </a:lnTo>
                <a:lnTo>
                  <a:pt x="1322413" y="921730"/>
                </a:lnTo>
                <a:lnTo>
                  <a:pt x="1353465" y="889325"/>
                </a:lnTo>
                <a:lnTo>
                  <a:pt x="1359408" y="878016"/>
                </a:lnTo>
                <a:close/>
              </a:path>
              <a:path w="1409700" h="982344">
                <a:moveTo>
                  <a:pt x="1346454" y="799211"/>
                </a:moveTo>
                <a:lnTo>
                  <a:pt x="1346454" y="188849"/>
                </a:lnTo>
                <a:lnTo>
                  <a:pt x="1338395" y="144449"/>
                </a:lnTo>
                <a:lnTo>
                  <a:pt x="1315916" y="106743"/>
                </a:lnTo>
                <a:lnTo>
                  <a:pt x="1281845" y="79038"/>
                </a:lnTo>
                <a:lnTo>
                  <a:pt x="1239012" y="64643"/>
                </a:lnTo>
                <a:lnTo>
                  <a:pt x="181356" y="63214"/>
                </a:lnTo>
                <a:lnTo>
                  <a:pt x="169926" y="64643"/>
                </a:lnTo>
                <a:lnTo>
                  <a:pt x="123696" y="81611"/>
                </a:lnTo>
                <a:lnTo>
                  <a:pt x="91440" y="109601"/>
                </a:lnTo>
                <a:lnTo>
                  <a:pt x="68241" y="155673"/>
                </a:lnTo>
                <a:lnTo>
                  <a:pt x="64008" y="189611"/>
                </a:lnTo>
                <a:lnTo>
                  <a:pt x="64008" y="806831"/>
                </a:lnTo>
                <a:lnTo>
                  <a:pt x="76200" y="846164"/>
                </a:lnTo>
                <a:lnTo>
                  <a:pt x="76200" y="189611"/>
                </a:lnTo>
                <a:lnTo>
                  <a:pt x="83322" y="149988"/>
                </a:lnTo>
                <a:lnTo>
                  <a:pt x="103227" y="115906"/>
                </a:lnTo>
                <a:lnTo>
                  <a:pt x="133430" y="90673"/>
                </a:lnTo>
                <a:lnTo>
                  <a:pt x="171450" y="77597"/>
                </a:lnTo>
                <a:lnTo>
                  <a:pt x="1231392" y="76073"/>
                </a:lnTo>
                <a:lnTo>
                  <a:pt x="1237488" y="76835"/>
                </a:lnTo>
                <a:lnTo>
                  <a:pt x="1242822" y="78359"/>
                </a:lnTo>
                <a:lnTo>
                  <a:pt x="1261020" y="83187"/>
                </a:lnTo>
                <a:lnTo>
                  <a:pt x="1306830" y="115697"/>
                </a:lnTo>
                <a:lnTo>
                  <a:pt x="1329251" y="157935"/>
                </a:lnTo>
                <a:lnTo>
                  <a:pt x="1333500" y="188849"/>
                </a:lnTo>
                <a:lnTo>
                  <a:pt x="1333500" y="846824"/>
                </a:lnTo>
                <a:lnTo>
                  <a:pt x="1336224" y="842677"/>
                </a:lnTo>
                <a:lnTo>
                  <a:pt x="1346454" y="799211"/>
                </a:lnTo>
                <a:close/>
              </a:path>
              <a:path w="1409700" h="982344">
                <a:moveTo>
                  <a:pt x="1333500" y="846824"/>
                </a:moveTo>
                <a:lnTo>
                  <a:pt x="1333500" y="803783"/>
                </a:lnTo>
                <a:lnTo>
                  <a:pt x="1322538" y="842265"/>
                </a:lnTo>
                <a:lnTo>
                  <a:pt x="1299119" y="874220"/>
                </a:lnTo>
                <a:lnTo>
                  <a:pt x="1266411" y="896483"/>
                </a:lnTo>
                <a:lnTo>
                  <a:pt x="1227582" y="905891"/>
                </a:lnTo>
                <a:lnTo>
                  <a:pt x="179070" y="905891"/>
                </a:lnTo>
                <a:lnTo>
                  <a:pt x="139975" y="894795"/>
                </a:lnTo>
                <a:lnTo>
                  <a:pt x="108213" y="871810"/>
                </a:lnTo>
                <a:lnTo>
                  <a:pt x="86161" y="839386"/>
                </a:lnTo>
                <a:lnTo>
                  <a:pt x="76200" y="799973"/>
                </a:lnTo>
                <a:lnTo>
                  <a:pt x="76200" y="846164"/>
                </a:lnTo>
                <a:lnTo>
                  <a:pt x="77480" y="850295"/>
                </a:lnTo>
                <a:lnTo>
                  <a:pt x="103303" y="884978"/>
                </a:lnTo>
                <a:lnTo>
                  <a:pt x="139387" y="908591"/>
                </a:lnTo>
                <a:lnTo>
                  <a:pt x="183642" y="918845"/>
                </a:lnTo>
                <a:lnTo>
                  <a:pt x="1228344" y="918760"/>
                </a:lnTo>
                <a:lnTo>
                  <a:pt x="1234440" y="918083"/>
                </a:lnTo>
                <a:lnTo>
                  <a:pt x="1277231" y="905635"/>
                </a:lnTo>
                <a:lnTo>
                  <a:pt x="1312154" y="879325"/>
                </a:lnTo>
                <a:lnTo>
                  <a:pt x="1333500" y="846824"/>
                </a:lnTo>
                <a:close/>
              </a:path>
            </a:pathLst>
          </a:custGeom>
          <a:solidFill>
            <a:srgbClr val="3333CC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8125091" y="1389125"/>
            <a:ext cx="1162392" cy="6858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046617" y="2418588"/>
            <a:ext cx="5500878" cy="4545329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1066800" y="1096645"/>
            <a:ext cx="8531225" cy="1075055"/>
          </a:xfrm>
          <a:prstGeom prst="rect">
            <a:avLst/>
          </a:prstGeom>
        </p:spPr>
        <p:txBody>
          <a:bodyPr vert="horz" wrap="square" lIns="0" tIns="2222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75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数据库管理系统(系统软件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):</a:t>
            </a:r>
            <a:r>
              <a:rPr sz="2000" b="1" u="heavy" spc="-5" dirty="0">
                <a:uFill>
                  <a:solidFill>
                    <a:srgbClr val="000000"/>
                  </a:solidFill>
                </a:uFill>
                <a:latin typeface="微软雅黑" panose="020B0503020204020204" charset="-122"/>
                <a:cs typeface="微软雅黑" panose="020B0503020204020204" charset="-122"/>
              </a:rPr>
              <a:t>从系统角度看DBMS的功能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238125" indent="-202565">
              <a:lnSpc>
                <a:spcPct val="100000"/>
              </a:lnSpc>
              <a:spcBef>
                <a:spcPts val="1370"/>
              </a:spcBef>
              <a:buSzPct val="95000"/>
              <a:buFont typeface="Wingdings" panose="05000000000000000000"/>
              <a:buChar char=""/>
              <a:tabLst>
                <a:tab pos="238760" algn="l"/>
              </a:tabLst>
            </a:pP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为完成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spc="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管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理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，在后台运行着一系列程</a:t>
            </a:r>
            <a:r>
              <a:rPr sz="2000" b="1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序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…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6" name="object 6"/>
          <p:cNvSpPr/>
          <p:nvPr/>
        </p:nvSpPr>
        <p:spPr>
          <a:xfrm flipV="1">
            <a:off x="1262380" y="5183505"/>
            <a:ext cx="8908415" cy="76200"/>
          </a:xfrm>
          <a:custGeom>
            <a:avLst/>
            <a:gdLst/>
            <a:ahLst/>
            <a:cxnLst/>
            <a:rect l="l" t="t" r="r" b="b"/>
            <a:pathLst>
              <a:path w="7277100">
                <a:moveTo>
                  <a:pt x="0" y="0"/>
                </a:moveTo>
                <a:lnTo>
                  <a:pt x="7277099" y="0"/>
                </a:lnTo>
              </a:path>
            </a:pathLst>
          </a:custGeom>
          <a:ln w="28575">
            <a:solidFill>
              <a:srgbClr val="3333CC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7618730" y="2473960"/>
            <a:ext cx="1029335" cy="586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5000"/>
              </a:lnSpc>
              <a:spcBef>
                <a:spcPts val="100"/>
              </a:spcBef>
            </a:pPr>
            <a:r>
              <a:rPr sz="16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DBM</a:t>
            </a:r>
            <a:r>
              <a:rPr sz="16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</a:t>
            </a:r>
            <a:r>
              <a:rPr sz="16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基本 </a:t>
            </a:r>
            <a:r>
              <a:rPr sz="16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功能程序</a:t>
            </a:r>
            <a:endParaRPr sz="1600">
              <a:latin typeface="新宋体" panose="02010609030101010101" charset="-122"/>
              <a:cs typeface="新宋体" panose="02010609030101010101" charset="-122"/>
            </a:endParaRPr>
          </a:p>
        </p:txBody>
      </p:sp>
      <p:grpSp>
        <p:nvGrpSpPr>
          <p:cNvPr id="38" name="组合 37"/>
          <p:cNvGrpSpPr/>
          <p:nvPr/>
        </p:nvGrpSpPr>
        <p:grpSpPr>
          <a:xfrm>
            <a:off x="7546975" y="4563110"/>
            <a:ext cx="1211580" cy="1322705"/>
            <a:chOff x="11885" y="7186"/>
            <a:chExt cx="1908" cy="2083"/>
          </a:xfrm>
        </p:grpSpPr>
        <p:sp>
          <p:nvSpPr>
            <p:cNvPr id="7" name="object 7"/>
            <p:cNvSpPr txBox="1"/>
            <p:nvPr/>
          </p:nvSpPr>
          <p:spPr>
            <a:xfrm>
              <a:off x="12067" y="8475"/>
              <a:ext cx="1394" cy="7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635"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微软雅黑" panose="020B0503020204020204" charset="-122"/>
                  <a:cs typeface="微软雅黑" panose="020B0503020204020204" charset="-122"/>
                </a:rPr>
                <a:t>操作系统管理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8" name="object 8"/>
            <p:cNvSpPr txBox="1"/>
            <p:nvPr/>
          </p:nvSpPr>
          <p:spPr>
            <a:xfrm>
              <a:off x="11885" y="7186"/>
              <a:ext cx="1909" cy="7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algn="ctr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微软雅黑" panose="020B0503020204020204" charset="-122"/>
                  <a:cs typeface="微软雅黑" panose="020B0503020204020204" charset="-122"/>
                </a:rPr>
                <a:t>DBMS系统管理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2720975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17403" y="787390"/>
            <a:ext cx="403479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</a:t>
            </a:r>
            <a:r>
              <a:rPr lang="en-US"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3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从系统实现角度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看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DBMS</a:t>
            </a:r>
            <a:r>
              <a:rPr sz="2000" b="1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的功能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1041400" y="2698115"/>
            <a:ext cx="2954655" cy="2966085"/>
            <a:chOff x="1640" y="4249"/>
            <a:chExt cx="4653" cy="4671"/>
          </a:xfrm>
        </p:grpSpPr>
        <p:sp>
          <p:nvSpPr>
            <p:cNvPr id="12" name="object 12"/>
            <p:cNvSpPr/>
            <p:nvPr/>
          </p:nvSpPr>
          <p:spPr>
            <a:xfrm>
              <a:off x="1640" y="7512"/>
              <a:ext cx="1796" cy="1409"/>
            </a:xfrm>
            <a:custGeom>
              <a:avLst/>
              <a:gdLst/>
              <a:ahLst/>
              <a:cxnLst/>
              <a:rect l="l" t="t" r="r" b="b"/>
              <a:pathLst>
                <a:path w="1140460" h="881379">
                  <a:moveTo>
                    <a:pt x="1139952" y="440436"/>
                  </a:moveTo>
                  <a:lnTo>
                    <a:pt x="1137341" y="398045"/>
                  </a:lnTo>
                  <a:lnTo>
                    <a:pt x="1129671" y="356789"/>
                  </a:lnTo>
                  <a:lnTo>
                    <a:pt x="1117179" y="316852"/>
                  </a:lnTo>
                  <a:lnTo>
                    <a:pt x="1100105" y="278420"/>
                  </a:lnTo>
                  <a:lnTo>
                    <a:pt x="1078688" y="241678"/>
                  </a:lnTo>
                  <a:lnTo>
                    <a:pt x="1053166" y="206811"/>
                  </a:lnTo>
                  <a:lnTo>
                    <a:pt x="1023780" y="174005"/>
                  </a:lnTo>
                  <a:lnTo>
                    <a:pt x="990769" y="143444"/>
                  </a:lnTo>
                  <a:lnTo>
                    <a:pt x="954371" y="115314"/>
                  </a:lnTo>
                  <a:lnTo>
                    <a:pt x="914826" y="89799"/>
                  </a:lnTo>
                  <a:lnTo>
                    <a:pt x="872372" y="67086"/>
                  </a:lnTo>
                  <a:lnTo>
                    <a:pt x="827250" y="47359"/>
                  </a:lnTo>
                  <a:lnTo>
                    <a:pt x="779698" y="30803"/>
                  </a:lnTo>
                  <a:lnTo>
                    <a:pt x="729955" y="17604"/>
                  </a:lnTo>
                  <a:lnTo>
                    <a:pt x="678261" y="7947"/>
                  </a:lnTo>
                  <a:lnTo>
                    <a:pt x="624855" y="2017"/>
                  </a:lnTo>
                  <a:lnTo>
                    <a:pt x="569976" y="0"/>
                  </a:lnTo>
                  <a:lnTo>
                    <a:pt x="515096" y="2017"/>
                  </a:lnTo>
                  <a:lnTo>
                    <a:pt x="461690" y="7947"/>
                  </a:lnTo>
                  <a:lnTo>
                    <a:pt x="409996" y="17604"/>
                  </a:lnTo>
                  <a:lnTo>
                    <a:pt x="360253" y="30803"/>
                  </a:lnTo>
                  <a:lnTo>
                    <a:pt x="312701" y="47359"/>
                  </a:lnTo>
                  <a:lnTo>
                    <a:pt x="267579" y="67086"/>
                  </a:lnTo>
                  <a:lnTo>
                    <a:pt x="225125" y="89799"/>
                  </a:lnTo>
                  <a:lnTo>
                    <a:pt x="185580" y="115314"/>
                  </a:lnTo>
                  <a:lnTo>
                    <a:pt x="149182" y="143444"/>
                  </a:lnTo>
                  <a:lnTo>
                    <a:pt x="116171" y="174005"/>
                  </a:lnTo>
                  <a:lnTo>
                    <a:pt x="86785" y="206811"/>
                  </a:lnTo>
                  <a:lnTo>
                    <a:pt x="61263" y="241678"/>
                  </a:lnTo>
                  <a:lnTo>
                    <a:pt x="39846" y="278420"/>
                  </a:lnTo>
                  <a:lnTo>
                    <a:pt x="22772" y="316852"/>
                  </a:lnTo>
                  <a:lnTo>
                    <a:pt x="10280" y="356789"/>
                  </a:lnTo>
                  <a:lnTo>
                    <a:pt x="2610" y="398045"/>
                  </a:lnTo>
                  <a:lnTo>
                    <a:pt x="0" y="440436"/>
                  </a:lnTo>
                  <a:lnTo>
                    <a:pt x="2610" y="482826"/>
                  </a:lnTo>
                  <a:lnTo>
                    <a:pt x="10280" y="524082"/>
                  </a:lnTo>
                  <a:lnTo>
                    <a:pt x="22772" y="564019"/>
                  </a:lnTo>
                  <a:lnTo>
                    <a:pt x="39846" y="602451"/>
                  </a:lnTo>
                  <a:lnTo>
                    <a:pt x="61263" y="639193"/>
                  </a:lnTo>
                  <a:lnTo>
                    <a:pt x="86785" y="674060"/>
                  </a:lnTo>
                  <a:lnTo>
                    <a:pt x="101346" y="690315"/>
                  </a:lnTo>
                  <a:lnTo>
                    <a:pt x="101346" y="440436"/>
                  </a:lnTo>
                  <a:lnTo>
                    <a:pt x="104495" y="398131"/>
                  </a:lnTo>
                  <a:lnTo>
                    <a:pt x="113709" y="357284"/>
                  </a:lnTo>
                  <a:lnTo>
                    <a:pt x="128638" y="318164"/>
                  </a:lnTo>
                  <a:lnTo>
                    <a:pt x="148932" y="281038"/>
                  </a:lnTo>
                  <a:lnTo>
                    <a:pt x="174241" y="246174"/>
                  </a:lnTo>
                  <a:lnTo>
                    <a:pt x="204215" y="213842"/>
                  </a:lnTo>
                  <a:lnTo>
                    <a:pt x="238505" y="184308"/>
                  </a:lnTo>
                  <a:lnTo>
                    <a:pt x="276761" y="157842"/>
                  </a:lnTo>
                  <a:lnTo>
                    <a:pt x="318632" y="134712"/>
                  </a:lnTo>
                  <a:lnTo>
                    <a:pt x="363769" y="115186"/>
                  </a:lnTo>
                  <a:lnTo>
                    <a:pt x="411822" y="99532"/>
                  </a:lnTo>
                  <a:lnTo>
                    <a:pt x="462440" y="88018"/>
                  </a:lnTo>
                  <a:lnTo>
                    <a:pt x="515275" y="80913"/>
                  </a:lnTo>
                  <a:lnTo>
                    <a:pt x="569976" y="78486"/>
                  </a:lnTo>
                  <a:lnTo>
                    <a:pt x="624676" y="80913"/>
                  </a:lnTo>
                  <a:lnTo>
                    <a:pt x="677511" y="88018"/>
                  </a:lnTo>
                  <a:lnTo>
                    <a:pt x="728129" y="99532"/>
                  </a:lnTo>
                  <a:lnTo>
                    <a:pt x="776182" y="115186"/>
                  </a:lnTo>
                  <a:lnTo>
                    <a:pt x="821319" y="134712"/>
                  </a:lnTo>
                  <a:lnTo>
                    <a:pt x="863190" y="157842"/>
                  </a:lnTo>
                  <a:lnTo>
                    <a:pt x="901445" y="184308"/>
                  </a:lnTo>
                  <a:lnTo>
                    <a:pt x="935735" y="213842"/>
                  </a:lnTo>
                  <a:lnTo>
                    <a:pt x="965710" y="246174"/>
                  </a:lnTo>
                  <a:lnTo>
                    <a:pt x="991019" y="281038"/>
                  </a:lnTo>
                  <a:lnTo>
                    <a:pt x="1011313" y="318164"/>
                  </a:lnTo>
                  <a:lnTo>
                    <a:pt x="1026242" y="357284"/>
                  </a:lnTo>
                  <a:lnTo>
                    <a:pt x="1035456" y="398131"/>
                  </a:lnTo>
                  <a:lnTo>
                    <a:pt x="1038606" y="440436"/>
                  </a:lnTo>
                  <a:lnTo>
                    <a:pt x="1038606" y="690315"/>
                  </a:lnTo>
                  <a:lnTo>
                    <a:pt x="1053166" y="674060"/>
                  </a:lnTo>
                  <a:lnTo>
                    <a:pt x="1078688" y="639193"/>
                  </a:lnTo>
                  <a:lnTo>
                    <a:pt x="1100105" y="602451"/>
                  </a:lnTo>
                  <a:lnTo>
                    <a:pt x="1117179" y="564019"/>
                  </a:lnTo>
                  <a:lnTo>
                    <a:pt x="1129671" y="524082"/>
                  </a:lnTo>
                  <a:lnTo>
                    <a:pt x="1137341" y="482826"/>
                  </a:lnTo>
                  <a:lnTo>
                    <a:pt x="1139952" y="440436"/>
                  </a:lnTo>
                  <a:close/>
                </a:path>
                <a:path w="1140460" h="881379">
                  <a:moveTo>
                    <a:pt x="1038606" y="690315"/>
                  </a:moveTo>
                  <a:lnTo>
                    <a:pt x="1038606" y="440436"/>
                  </a:lnTo>
                  <a:lnTo>
                    <a:pt x="1035456" y="482751"/>
                  </a:lnTo>
                  <a:lnTo>
                    <a:pt x="1026242" y="523629"/>
                  </a:lnTo>
                  <a:lnTo>
                    <a:pt x="1011313" y="562797"/>
                  </a:lnTo>
                  <a:lnTo>
                    <a:pt x="991019" y="599985"/>
                  </a:lnTo>
                  <a:lnTo>
                    <a:pt x="965710" y="634919"/>
                  </a:lnTo>
                  <a:lnTo>
                    <a:pt x="935735" y="667329"/>
                  </a:lnTo>
                  <a:lnTo>
                    <a:pt x="901445" y="696944"/>
                  </a:lnTo>
                  <a:lnTo>
                    <a:pt x="863190" y="723491"/>
                  </a:lnTo>
                  <a:lnTo>
                    <a:pt x="821319" y="746699"/>
                  </a:lnTo>
                  <a:lnTo>
                    <a:pt x="776182" y="766296"/>
                  </a:lnTo>
                  <a:lnTo>
                    <a:pt x="728129" y="782011"/>
                  </a:lnTo>
                  <a:lnTo>
                    <a:pt x="677511" y="793573"/>
                  </a:lnTo>
                  <a:lnTo>
                    <a:pt x="624676" y="800708"/>
                  </a:lnTo>
                  <a:lnTo>
                    <a:pt x="569976" y="803148"/>
                  </a:lnTo>
                  <a:lnTo>
                    <a:pt x="515275" y="800708"/>
                  </a:lnTo>
                  <a:lnTo>
                    <a:pt x="462440" y="793573"/>
                  </a:lnTo>
                  <a:lnTo>
                    <a:pt x="411822" y="782011"/>
                  </a:lnTo>
                  <a:lnTo>
                    <a:pt x="363769" y="766296"/>
                  </a:lnTo>
                  <a:lnTo>
                    <a:pt x="318632" y="746699"/>
                  </a:lnTo>
                  <a:lnTo>
                    <a:pt x="276761" y="723491"/>
                  </a:lnTo>
                  <a:lnTo>
                    <a:pt x="238505" y="696944"/>
                  </a:lnTo>
                  <a:lnTo>
                    <a:pt x="204215" y="667329"/>
                  </a:lnTo>
                  <a:lnTo>
                    <a:pt x="174241" y="634919"/>
                  </a:lnTo>
                  <a:lnTo>
                    <a:pt x="148932" y="599985"/>
                  </a:lnTo>
                  <a:lnTo>
                    <a:pt x="128638" y="562797"/>
                  </a:lnTo>
                  <a:lnTo>
                    <a:pt x="113709" y="523629"/>
                  </a:lnTo>
                  <a:lnTo>
                    <a:pt x="104495" y="482751"/>
                  </a:lnTo>
                  <a:lnTo>
                    <a:pt x="101346" y="440436"/>
                  </a:lnTo>
                  <a:lnTo>
                    <a:pt x="101346" y="690315"/>
                  </a:lnTo>
                  <a:lnTo>
                    <a:pt x="149182" y="737427"/>
                  </a:lnTo>
                  <a:lnTo>
                    <a:pt x="185580" y="765557"/>
                  </a:lnTo>
                  <a:lnTo>
                    <a:pt x="225125" y="791072"/>
                  </a:lnTo>
                  <a:lnTo>
                    <a:pt x="267579" y="813785"/>
                  </a:lnTo>
                  <a:lnTo>
                    <a:pt x="312701" y="833512"/>
                  </a:lnTo>
                  <a:lnTo>
                    <a:pt x="360253" y="850068"/>
                  </a:lnTo>
                  <a:lnTo>
                    <a:pt x="409996" y="863267"/>
                  </a:lnTo>
                  <a:lnTo>
                    <a:pt x="461690" y="872924"/>
                  </a:lnTo>
                  <a:lnTo>
                    <a:pt x="515096" y="878854"/>
                  </a:lnTo>
                  <a:lnTo>
                    <a:pt x="569976" y="880872"/>
                  </a:lnTo>
                  <a:lnTo>
                    <a:pt x="624855" y="878854"/>
                  </a:lnTo>
                  <a:lnTo>
                    <a:pt x="678261" y="872924"/>
                  </a:lnTo>
                  <a:lnTo>
                    <a:pt x="729955" y="863267"/>
                  </a:lnTo>
                  <a:lnTo>
                    <a:pt x="779698" y="850068"/>
                  </a:lnTo>
                  <a:lnTo>
                    <a:pt x="827250" y="833512"/>
                  </a:lnTo>
                  <a:lnTo>
                    <a:pt x="872372" y="813785"/>
                  </a:lnTo>
                  <a:lnTo>
                    <a:pt x="914826" y="791072"/>
                  </a:lnTo>
                  <a:lnTo>
                    <a:pt x="954371" y="765557"/>
                  </a:lnTo>
                  <a:lnTo>
                    <a:pt x="990769" y="737427"/>
                  </a:lnTo>
                  <a:lnTo>
                    <a:pt x="1023780" y="706866"/>
                  </a:lnTo>
                  <a:lnTo>
                    <a:pt x="1038606" y="690315"/>
                  </a:lnTo>
                  <a:close/>
                </a:path>
              </a:pathLst>
            </a:custGeom>
            <a:solidFill>
              <a:srgbClr val="B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3" name="object 13"/>
            <p:cNvSpPr/>
            <p:nvPr/>
          </p:nvSpPr>
          <p:spPr>
            <a:xfrm>
              <a:off x="1788" y="7627"/>
              <a:ext cx="1500" cy="1178"/>
            </a:xfrm>
            <a:custGeom>
              <a:avLst/>
              <a:gdLst/>
              <a:ahLst/>
              <a:cxnLst/>
              <a:rect l="l" t="t" r="r" b="b"/>
              <a:pathLst>
                <a:path w="952500" h="737235">
                  <a:moveTo>
                    <a:pt x="952500" y="368045"/>
                  </a:moveTo>
                  <a:lnTo>
                    <a:pt x="949293" y="325089"/>
                  </a:lnTo>
                  <a:lnTo>
                    <a:pt x="939914" y="283597"/>
                  </a:lnTo>
                  <a:lnTo>
                    <a:pt x="924720" y="243844"/>
                  </a:lnTo>
                  <a:lnTo>
                    <a:pt x="904069" y="206106"/>
                  </a:lnTo>
                  <a:lnTo>
                    <a:pt x="878320" y="170657"/>
                  </a:lnTo>
                  <a:lnTo>
                    <a:pt x="847830" y="137773"/>
                  </a:lnTo>
                  <a:lnTo>
                    <a:pt x="812958" y="107727"/>
                  </a:lnTo>
                  <a:lnTo>
                    <a:pt x="774063" y="80796"/>
                  </a:lnTo>
                  <a:lnTo>
                    <a:pt x="731501" y="57254"/>
                  </a:lnTo>
                  <a:lnTo>
                    <a:pt x="685633" y="37375"/>
                  </a:lnTo>
                  <a:lnTo>
                    <a:pt x="636815" y="21436"/>
                  </a:lnTo>
                  <a:lnTo>
                    <a:pt x="585407" y="9710"/>
                  </a:lnTo>
                  <a:lnTo>
                    <a:pt x="531765" y="2473"/>
                  </a:lnTo>
                  <a:lnTo>
                    <a:pt x="476250" y="0"/>
                  </a:lnTo>
                  <a:lnTo>
                    <a:pt x="420734" y="2473"/>
                  </a:lnTo>
                  <a:lnTo>
                    <a:pt x="367092" y="9710"/>
                  </a:lnTo>
                  <a:lnTo>
                    <a:pt x="315684" y="21436"/>
                  </a:lnTo>
                  <a:lnTo>
                    <a:pt x="266866" y="37375"/>
                  </a:lnTo>
                  <a:lnTo>
                    <a:pt x="220998" y="57254"/>
                  </a:lnTo>
                  <a:lnTo>
                    <a:pt x="178436" y="80796"/>
                  </a:lnTo>
                  <a:lnTo>
                    <a:pt x="139541" y="107727"/>
                  </a:lnTo>
                  <a:lnTo>
                    <a:pt x="104669" y="137773"/>
                  </a:lnTo>
                  <a:lnTo>
                    <a:pt x="74179" y="170657"/>
                  </a:lnTo>
                  <a:lnTo>
                    <a:pt x="48430" y="206106"/>
                  </a:lnTo>
                  <a:lnTo>
                    <a:pt x="27779" y="243844"/>
                  </a:lnTo>
                  <a:lnTo>
                    <a:pt x="12585" y="283597"/>
                  </a:lnTo>
                  <a:lnTo>
                    <a:pt x="3206" y="325089"/>
                  </a:lnTo>
                  <a:lnTo>
                    <a:pt x="0" y="368046"/>
                  </a:lnTo>
                  <a:lnTo>
                    <a:pt x="3206" y="411013"/>
                  </a:lnTo>
                  <a:lnTo>
                    <a:pt x="12585" y="452536"/>
                  </a:lnTo>
                  <a:lnTo>
                    <a:pt x="27779" y="492337"/>
                  </a:lnTo>
                  <a:lnTo>
                    <a:pt x="48430" y="530136"/>
                  </a:lnTo>
                  <a:lnTo>
                    <a:pt x="74179" y="565656"/>
                  </a:lnTo>
                  <a:lnTo>
                    <a:pt x="104669" y="598618"/>
                  </a:lnTo>
                  <a:lnTo>
                    <a:pt x="139541" y="628745"/>
                  </a:lnTo>
                  <a:lnTo>
                    <a:pt x="178436" y="655757"/>
                  </a:lnTo>
                  <a:lnTo>
                    <a:pt x="220998" y="679377"/>
                  </a:lnTo>
                  <a:lnTo>
                    <a:pt x="266866" y="699327"/>
                  </a:lnTo>
                  <a:lnTo>
                    <a:pt x="315684" y="715327"/>
                  </a:lnTo>
                  <a:lnTo>
                    <a:pt x="367092" y="727101"/>
                  </a:lnTo>
                  <a:lnTo>
                    <a:pt x="420734" y="734369"/>
                  </a:lnTo>
                  <a:lnTo>
                    <a:pt x="476250" y="736854"/>
                  </a:lnTo>
                  <a:lnTo>
                    <a:pt x="531765" y="734369"/>
                  </a:lnTo>
                  <a:lnTo>
                    <a:pt x="585407" y="727101"/>
                  </a:lnTo>
                  <a:lnTo>
                    <a:pt x="636815" y="715327"/>
                  </a:lnTo>
                  <a:lnTo>
                    <a:pt x="685633" y="699327"/>
                  </a:lnTo>
                  <a:lnTo>
                    <a:pt x="731501" y="679377"/>
                  </a:lnTo>
                  <a:lnTo>
                    <a:pt x="774063" y="655757"/>
                  </a:lnTo>
                  <a:lnTo>
                    <a:pt x="812958" y="628745"/>
                  </a:lnTo>
                  <a:lnTo>
                    <a:pt x="847830" y="598618"/>
                  </a:lnTo>
                  <a:lnTo>
                    <a:pt x="878320" y="565656"/>
                  </a:lnTo>
                  <a:lnTo>
                    <a:pt x="904069" y="530136"/>
                  </a:lnTo>
                  <a:lnTo>
                    <a:pt x="924720" y="492337"/>
                  </a:lnTo>
                  <a:lnTo>
                    <a:pt x="939914" y="452536"/>
                  </a:lnTo>
                  <a:lnTo>
                    <a:pt x="949293" y="411013"/>
                  </a:lnTo>
                  <a:lnTo>
                    <a:pt x="952500" y="368045"/>
                  </a:lnTo>
                  <a:close/>
                </a:path>
              </a:pathLst>
            </a:custGeom>
            <a:solidFill>
              <a:srgbClr val="00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5" name="object 15"/>
            <p:cNvSpPr txBox="1"/>
            <p:nvPr/>
          </p:nvSpPr>
          <p:spPr>
            <a:xfrm>
              <a:off x="2098" y="7823"/>
              <a:ext cx="882" cy="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微软雅黑" panose="020B0503020204020204" charset="-122"/>
                  <a:cs typeface="微软雅黑" panose="020B0503020204020204" charset="-122"/>
                </a:rPr>
                <a:t>存储</a:t>
              </a:r>
              <a:r>
                <a:rPr sz="1000" b="1" dirty="0">
                  <a:latin typeface="微软雅黑" panose="020B0503020204020204" charset="-122"/>
                  <a:cs typeface="微软雅黑" panose="020B0503020204020204" charset="-122"/>
                </a:rPr>
                <a:t>与</a:t>
              </a:r>
              <a:endParaRPr sz="10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6" name="object 16"/>
            <p:cNvSpPr txBox="1"/>
            <p:nvPr/>
          </p:nvSpPr>
          <p:spPr>
            <a:xfrm>
              <a:off x="2197" y="8208"/>
              <a:ext cx="681" cy="407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微软雅黑" panose="020B0503020204020204" charset="-122"/>
                  <a:cs typeface="微软雅黑" panose="020B0503020204020204" charset="-122"/>
                </a:rPr>
                <a:t>索引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17" name="object 17"/>
            <p:cNvSpPr/>
            <p:nvPr/>
          </p:nvSpPr>
          <p:spPr>
            <a:xfrm>
              <a:off x="1643" y="5312"/>
              <a:ext cx="1796" cy="1409"/>
            </a:xfrm>
            <a:custGeom>
              <a:avLst/>
              <a:gdLst/>
              <a:ahLst/>
              <a:cxnLst/>
              <a:rect l="l" t="t" r="r" b="b"/>
              <a:pathLst>
                <a:path w="1140460" h="881379">
                  <a:moveTo>
                    <a:pt x="1139952" y="440436"/>
                  </a:moveTo>
                  <a:lnTo>
                    <a:pt x="1137341" y="398045"/>
                  </a:lnTo>
                  <a:lnTo>
                    <a:pt x="1129671" y="356789"/>
                  </a:lnTo>
                  <a:lnTo>
                    <a:pt x="1117179" y="316852"/>
                  </a:lnTo>
                  <a:lnTo>
                    <a:pt x="1100105" y="278420"/>
                  </a:lnTo>
                  <a:lnTo>
                    <a:pt x="1078688" y="241678"/>
                  </a:lnTo>
                  <a:lnTo>
                    <a:pt x="1053166" y="206811"/>
                  </a:lnTo>
                  <a:lnTo>
                    <a:pt x="1023780" y="174005"/>
                  </a:lnTo>
                  <a:lnTo>
                    <a:pt x="990769" y="143444"/>
                  </a:lnTo>
                  <a:lnTo>
                    <a:pt x="954371" y="115314"/>
                  </a:lnTo>
                  <a:lnTo>
                    <a:pt x="914826" y="89799"/>
                  </a:lnTo>
                  <a:lnTo>
                    <a:pt x="872372" y="67086"/>
                  </a:lnTo>
                  <a:lnTo>
                    <a:pt x="827250" y="47359"/>
                  </a:lnTo>
                  <a:lnTo>
                    <a:pt x="779698" y="30803"/>
                  </a:lnTo>
                  <a:lnTo>
                    <a:pt x="729955" y="17604"/>
                  </a:lnTo>
                  <a:lnTo>
                    <a:pt x="678261" y="7947"/>
                  </a:lnTo>
                  <a:lnTo>
                    <a:pt x="624855" y="2017"/>
                  </a:lnTo>
                  <a:lnTo>
                    <a:pt x="569976" y="0"/>
                  </a:lnTo>
                  <a:lnTo>
                    <a:pt x="515096" y="2017"/>
                  </a:lnTo>
                  <a:lnTo>
                    <a:pt x="461690" y="7947"/>
                  </a:lnTo>
                  <a:lnTo>
                    <a:pt x="409996" y="17604"/>
                  </a:lnTo>
                  <a:lnTo>
                    <a:pt x="360253" y="30803"/>
                  </a:lnTo>
                  <a:lnTo>
                    <a:pt x="312701" y="47359"/>
                  </a:lnTo>
                  <a:lnTo>
                    <a:pt x="267579" y="67086"/>
                  </a:lnTo>
                  <a:lnTo>
                    <a:pt x="225125" y="89799"/>
                  </a:lnTo>
                  <a:lnTo>
                    <a:pt x="185580" y="115314"/>
                  </a:lnTo>
                  <a:lnTo>
                    <a:pt x="149182" y="143444"/>
                  </a:lnTo>
                  <a:lnTo>
                    <a:pt x="116171" y="174005"/>
                  </a:lnTo>
                  <a:lnTo>
                    <a:pt x="86785" y="206811"/>
                  </a:lnTo>
                  <a:lnTo>
                    <a:pt x="61263" y="241678"/>
                  </a:lnTo>
                  <a:lnTo>
                    <a:pt x="39846" y="278420"/>
                  </a:lnTo>
                  <a:lnTo>
                    <a:pt x="22772" y="316852"/>
                  </a:lnTo>
                  <a:lnTo>
                    <a:pt x="10280" y="356789"/>
                  </a:lnTo>
                  <a:lnTo>
                    <a:pt x="2610" y="398045"/>
                  </a:lnTo>
                  <a:lnTo>
                    <a:pt x="0" y="440436"/>
                  </a:lnTo>
                  <a:lnTo>
                    <a:pt x="2610" y="482826"/>
                  </a:lnTo>
                  <a:lnTo>
                    <a:pt x="10280" y="524082"/>
                  </a:lnTo>
                  <a:lnTo>
                    <a:pt x="22772" y="564019"/>
                  </a:lnTo>
                  <a:lnTo>
                    <a:pt x="39846" y="602451"/>
                  </a:lnTo>
                  <a:lnTo>
                    <a:pt x="61263" y="639193"/>
                  </a:lnTo>
                  <a:lnTo>
                    <a:pt x="86785" y="674060"/>
                  </a:lnTo>
                  <a:lnTo>
                    <a:pt x="101346" y="690315"/>
                  </a:lnTo>
                  <a:lnTo>
                    <a:pt x="101346" y="440436"/>
                  </a:lnTo>
                  <a:lnTo>
                    <a:pt x="104495" y="398120"/>
                  </a:lnTo>
                  <a:lnTo>
                    <a:pt x="113709" y="357242"/>
                  </a:lnTo>
                  <a:lnTo>
                    <a:pt x="128638" y="318074"/>
                  </a:lnTo>
                  <a:lnTo>
                    <a:pt x="148932" y="280886"/>
                  </a:lnTo>
                  <a:lnTo>
                    <a:pt x="174241" y="245952"/>
                  </a:lnTo>
                  <a:lnTo>
                    <a:pt x="204215" y="213542"/>
                  </a:lnTo>
                  <a:lnTo>
                    <a:pt x="238505" y="183927"/>
                  </a:lnTo>
                  <a:lnTo>
                    <a:pt x="276761" y="157380"/>
                  </a:lnTo>
                  <a:lnTo>
                    <a:pt x="318632" y="134172"/>
                  </a:lnTo>
                  <a:lnTo>
                    <a:pt x="363769" y="114575"/>
                  </a:lnTo>
                  <a:lnTo>
                    <a:pt x="411822" y="98860"/>
                  </a:lnTo>
                  <a:lnTo>
                    <a:pt x="462440" y="87298"/>
                  </a:lnTo>
                  <a:lnTo>
                    <a:pt x="515275" y="80163"/>
                  </a:lnTo>
                  <a:lnTo>
                    <a:pt x="569976" y="77724"/>
                  </a:lnTo>
                  <a:lnTo>
                    <a:pt x="624676" y="80163"/>
                  </a:lnTo>
                  <a:lnTo>
                    <a:pt x="677511" y="87298"/>
                  </a:lnTo>
                  <a:lnTo>
                    <a:pt x="728129" y="98860"/>
                  </a:lnTo>
                  <a:lnTo>
                    <a:pt x="776182" y="114575"/>
                  </a:lnTo>
                  <a:lnTo>
                    <a:pt x="821319" y="134172"/>
                  </a:lnTo>
                  <a:lnTo>
                    <a:pt x="863190" y="157380"/>
                  </a:lnTo>
                  <a:lnTo>
                    <a:pt x="901445" y="183927"/>
                  </a:lnTo>
                  <a:lnTo>
                    <a:pt x="935735" y="213542"/>
                  </a:lnTo>
                  <a:lnTo>
                    <a:pt x="965710" y="245952"/>
                  </a:lnTo>
                  <a:lnTo>
                    <a:pt x="991019" y="280886"/>
                  </a:lnTo>
                  <a:lnTo>
                    <a:pt x="1011313" y="318074"/>
                  </a:lnTo>
                  <a:lnTo>
                    <a:pt x="1026242" y="357242"/>
                  </a:lnTo>
                  <a:lnTo>
                    <a:pt x="1035456" y="398120"/>
                  </a:lnTo>
                  <a:lnTo>
                    <a:pt x="1038606" y="440436"/>
                  </a:lnTo>
                  <a:lnTo>
                    <a:pt x="1038606" y="690315"/>
                  </a:lnTo>
                  <a:lnTo>
                    <a:pt x="1053166" y="674060"/>
                  </a:lnTo>
                  <a:lnTo>
                    <a:pt x="1078688" y="639193"/>
                  </a:lnTo>
                  <a:lnTo>
                    <a:pt x="1100105" y="602451"/>
                  </a:lnTo>
                  <a:lnTo>
                    <a:pt x="1117179" y="564019"/>
                  </a:lnTo>
                  <a:lnTo>
                    <a:pt x="1129671" y="524082"/>
                  </a:lnTo>
                  <a:lnTo>
                    <a:pt x="1137341" y="482826"/>
                  </a:lnTo>
                  <a:lnTo>
                    <a:pt x="1139952" y="440436"/>
                  </a:lnTo>
                  <a:close/>
                </a:path>
                <a:path w="1140460" h="881379">
                  <a:moveTo>
                    <a:pt x="1038606" y="690315"/>
                  </a:moveTo>
                  <a:lnTo>
                    <a:pt x="1038606" y="440436"/>
                  </a:lnTo>
                  <a:lnTo>
                    <a:pt x="1035456" y="482751"/>
                  </a:lnTo>
                  <a:lnTo>
                    <a:pt x="1026242" y="523629"/>
                  </a:lnTo>
                  <a:lnTo>
                    <a:pt x="1011313" y="562797"/>
                  </a:lnTo>
                  <a:lnTo>
                    <a:pt x="991019" y="599985"/>
                  </a:lnTo>
                  <a:lnTo>
                    <a:pt x="965710" y="634919"/>
                  </a:lnTo>
                  <a:lnTo>
                    <a:pt x="935735" y="667329"/>
                  </a:lnTo>
                  <a:lnTo>
                    <a:pt x="901445" y="696944"/>
                  </a:lnTo>
                  <a:lnTo>
                    <a:pt x="863190" y="723491"/>
                  </a:lnTo>
                  <a:lnTo>
                    <a:pt x="821319" y="746699"/>
                  </a:lnTo>
                  <a:lnTo>
                    <a:pt x="776182" y="766296"/>
                  </a:lnTo>
                  <a:lnTo>
                    <a:pt x="728129" y="782011"/>
                  </a:lnTo>
                  <a:lnTo>
                    <a:pt x="677511" y="793573"/>
                  </a:lnTo>
                  <a:lnTo>
                    <a:pt x="624676" y="800708"/>
                  </a:lnTo>
                  <a:lnTo>
                    <a:pt x="569976" y="803148"/>
                  </a:lnTo>
                  <a:lnTo>
                    <a:pt x="515275" y="800708"/>
                  </a:lnTo>
                  <a:lnTo>
                    <a:pt x="462440" y="793573"/>
                  </a:lnTo>
                  <a:lnTo>
                    <a:pt x="411822" y="782011"/>
                  </a:lnTo>
                  <a:lnTo>
                    <a:pt x="363769" y="766296"/>
                  </a:lnTo>
                  <a:lnTo>
                    <a:pt x="318632" y="746699"/>
                  </a:lnTo>
                  <a:lnTo>
                    <a:pt x="276761" y="723491"/>
                  </a:lnTo>
                  <a:lnTo>
                    <a:pt x="238505" y="696944"/>
                  </a:lnTo>
                  <a:lnTo>
                    <a:pt x="204215" y="667329"/>
                  </a:lnTo>
                  <a:lnTo>
                    <a:pt x="174241" y="634919"/>
                  </a:lnTo>
                  <a:lnTo>
                    <a:pt x="148932" y="599985"/>
                  </a:lnTo>
                  <a:lnTo>
                    <a:pt x="128638" y="562797"/>
                  </a:lnTo>
                  <a:lnTo>
                    <a:pt x="113709" y="523629"/>
                  </a:lnTo>
                  <a:lnTo>
                    <a:pt x="104495" y="482751"/>
                  </a:lnTo>
                  <a:lnTo>
                    <a:pt x="101346" y="440436"/>
                  </a:lnTo>
                  <a:lnTo>
                    <a:pt x="101346" y="690315"/>
                  </a:lnTo>
                  <a:lnTo>
                    <a:pt x="149182" y="737427"/>
                  </a:lnTo>
                  <a:lnTo>
                    <a:pt x="185580" y="765557"/>
                  </a:lnTo>
                  <a:lnTo>
                    <a:pt x="225125" y="791072"/>
                  </a:lnTo>
                  <a:lnTo>
                    <a:pt x="267579" y="813785"/>
                  </a:lnTo>
                  <a:lnTo>
                    <a:pt x="312701" y="833512"/>
                  </a:lnTo>
                  <a:lnTo>
                    <a:pt x="360253" y="850068"/>
                  </a:lnTo>
                  <a:lnTo>
                    <a:pt x="409996" y="863267"/>
                  </a:lnTo>
                  <a:lnTo>
                    <a:pt x="461690" y="872924"/>
                  </a:lnTo>
                  <a:lnTo>
                    <a:pt x="515096" y="878854"/>
                  </a:lnTo>
                  <a:lnTo>
                    <a:pt x="569976" y="880872"/>
                  </a:lnTo>
                  <a:lnTo>
                    <a:pt x="624855" y="878854"/>
                  </a:lnTo>
                  <a:lnTo>
                    <a:pt x="678261" y="872924"/>
                  </a:lnTo>
                  <a:lnTo>
                    <a:pt x="729955" y="863267"/>
                  </a:lnTo>
                  <a:lnTo>
                    <a:pt x="779698" y="850068"/>
                  </a:lnTo>
                  <a:lnTo>
                    <a:pt x="827250" y="833512"/>
                  </a:lnTo>
                  <a:lnTo>
                    <a:pt x="872372" y="813785"/>
                  </a:lnTo>
                  <a:lnTo>
                    <a:pt x="914826" y="791072"/>
                  </a:lnTo>
                  <a:lnTo>
                    <a:pt x="954371" y="765557"/>
                  </a:lnTo>
                  <a:lnTo>
                    <a:pt x="990769" y="737427"/>
                  </a:lnTo>
                  <a:lnTo>
                    <a:pt x="1023780" y="706866"/>
                  </a:lnTo>
                  <a:lnTo>
                    <a:pt x="1038606" y="690315"/>
                  </a:lnTo>
                  <a:close/>
                </a:path>
              </a:pathLst>
            </a:custGeom>
            <a:solidFill>
              <a:srgbClr val="B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18" name="object 18"/>
            <p:cNvSpPr/>
            <p:nvPr/>
          </p:nvSpPr>
          <p:spPr>
            <a:xfrm>
              <a:off x="1790" y="5428"/>
              <a:ext cx="1500" cy="1177"/>
            </a:xfrm>
            <a:custGeom>
              <a:avLst/>
              <a:gdLst/>
              <a:ahLst/>
              <a:cxnLst/>
              <a:rect l="l" t="t" r="r" b="b"/>
              <a:pathLst>
                <a:path w="952500" h="736600">
                  <a:moveTo>
                    <a:pt x="952500" y="368045"/>
                  </a:moveTo>
                  <a:lnTo>
                    <a:pt x="949293" y="325089"/>
                  </a:lnTo>
                  <a:lnTo>
                    <a:pt x="939914" y="283597"/>
                  </a:lnTo>
                  <a:lnTo>
                    <a:pt x="924720" y="243844"/>
                  </a:lnTo>
                  <a:lnTo>
                    <a:pt x="904069" y="206106"/>
                  </a:lnTo>
                  <a:lnTo>
                    <a:pt x="878320" y="170657"/>
                  </a:lnTo>
                  <a:lnTo>
                    <a:pt x="847830" y="137773"/>
                  </a:lnTo>
                  <a:lnTo>
                    <a:pt x="812958" y="107727"/>
                  </a:lnTo>
                  <a:lnTo>
                    <a:pt x="774063" y="80796"/>
                  </a:lnTo>
                  <a:lnTo>
                    <a:pt x="731501" y="57254"/>
                  </a:lnTo>
                  <a:lnTo>
                    <a:pt x="685633" y="37375"/>
                  </a:lnTo>
                  <a:lnTo>
                    <a:pt x="636815" y="21436"/>
                  </a:lnTo>
                  <a:lnTo>
                    <a:pt x="585407" y="9710"/>
                  </a:lnTo>
                  <a:lnTo>
                    <a:pt x="531765" y="2473"/>
                  </a:lnTo>
                  <a:lnTo>
                    <a:pt x="476250" y="0"/>
                  </a:lnTo>
                  <a:lnTo>
                    <a:pt x="420734" y="2473"/>
                  </a:lnTo>
                  <a:lnTo>
                    <a:pt x="367092" y="9710"/>
                  </a:lnTo>
                  <a:lnTo>
                    <a:pt x="315684" y="21436"/>
                  </a:lnTo>
                  <a:lnTo>
                    <a:pt x="266866" y="37375"/>
                  </a:lnTo>
                  <a:lnTo>
                    <a:pt x="220998" y="57254"/>
                  </a:lnTo>
                  <a:lnTo>
                    <a:pt x="178436" y="80796"/>
                  </a:lnTo>
                  <a:lnTo>
                    <a:pt x="139541" y="107727"/>
                  </a:lnTo>
                  <a:lnTo>
                    <a:pt x="104669" y="137773"/>
                  </a:lnTo>
                  <a:lnTo>
                    <a:pt x="74179" y="170657"/>
                  </a:lnTo>
                  <a:lnTo>
                    <a:pt x="48430" y="206106"/>
                  </a:lnTo>
                  <a:lnTo>
                    <a:pt x="27779" y="243844"/>
                  </a:lnTo>
                  <a:lnTo>
                    <a:pt x="12585" y="283597"/>
                  </a:lnTo>
                  <a:lnTo>
                    <a:pt x="3206" y="325089"/>
                  </a:lnTo>
                  <a:lnTo>
                    <a:pt x="0" y="368046"/>
                  </a:lnTo>
                  <a:lnTo>
                    <a:pt x="3206" y="411002"/>
                  </a:lnTo>
                  <a:lnTo>
                    <a:pt x="12585" y="452494"/>
                  </a:lnTo>
                  <a:lnTo>
                    <a:pt x="27779" y="492247"/>
                  </a:lnTo>
                  <a:lnTo>
                    <a:pt x="48430" y="529985"/>
                  </a:lnTo>
                  <a:lnTo>
                    <a:pt x="74179" y="565434"/>
                  </a:lnTo>
                  <a:lnTo>
                    <a:pt x="104669" y="598318"/>
                  </a:lnTo>
                  <a:lnTo>
                    <a:pt x="139541" y="628364"/>
                  </a:lnTo>
                  <a:lnTo>
                    <a:pt x="178436" y="655295"/>
                  </a:lnTo>
                  <a:lnTo>
                    <a:pt x="220998" y="678837"/>
                  </a:lnTo>
                  <a:lnTo>
                    <a:pt x="266866" y="698716"/>
                  </a:lnTo>
                  <a:lnTo>
                    <a:pt x="315684" y="714655"/>
                  </a:lnTo>
                  <a:lnTo>
                    <a:pt x="367092" y="726381"/>
                  </a:lnTo>
                  <a:lnTo>
                    <a:pt x="420734" y="733618"/>
                  </a:lnTo>
                  <a:lnTo>
                    <a:pt x="476250" y="736092"/>
                  </a:lnTo>
                  <a:lnTo>
                    <a:pt x="531765" y="733618"/>
                  </a:lnTo>
                  <a:lnTo>
                    <a:pt x="585407" y="726381"/>
                  </a:lnTo>
                  <a:lnTo>
                    <a:pt x="636815" y="714655"/>
                  </a:lnTo>
                  <a:lnTo>
                    <a:pt x="685633" y="698716"/>
                  </a:lnTo>
                  <a:lnTo>
                    <a:pt x="731501" y="678837"/>
                  </a:lnTo>
                  <a:lnTo>
                    <a:pt x="774063" y="655295"/>
                  </a:lnTo>
                  <a:lnTo>
                    <a:pt x="812958" y="628364"/>
                  </a:lnTo>
                  <a:lnTo>
                    <a:pt x="847830" y="598318"/>
                  </a:lnTo>
                  <a:lnTo>
                    <a:pt x="878320" y="565434"/>
                  </a:lnTo>
                  <a:lnTo>
                    <a:pt x="904069" y="529985"/>
                  </a:lnTo>
                  <a:lnTo>
                    <a:pt x="924720" y="492247"/>
                  </a:lnTo>
                  <a:lnTo>
                    <a:pt x="939914" y="452494"/>
                  </a:lnTo>
                  <a:lnTo>
                    <a:pt x="949293" y="411002"/>
                  </a:lnTo>
                  <a:lnTo>
                    <a:pt x="952500" y="368045"/>
                  </a:lnTo>
                  <a:close/>
                </a:path>
              </a:pathLst>
            </a:custGeom>
            <a:solidFill>
              <a:srgbClr val="00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0" name="object 20"/>
            <p:cNvSpPr txBox="1"/>
            <p:nvPr/>
          </p:nvSpPr>
          <p:spPr>
            <a:xfrm>
              <a:off x="2039" y="5624"/>
              <a:ext cx="1003" cy="7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 indent="635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微软雅黑" panose="020B0503020204020204" charset="-122"/>
                  <a:cs typeface="微软雅黑" panose="020B0503020204020204" charset="-122"/>
                </a:rPr>
                <a:t>查询优 化实现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1" name="object 21"/>
            <p:cNvSpPr/>
            <p:nvPr/>
          </p:nvSpPr>
          <p:spPr>
            <a:xfrm>
              <a:off x="4497" y="4249"/>
              <a:ext cx="1796" cy="1410"/>
            </a:xfrm>
            <a:custGeom>
              <a:avLst/>
              <a:gdLst/>
              <a:ahLst/>
              <a:cxnLst/>
              <a:rect l="l" t="t" r="r" b="b"/>
              <a:pathLst>
                <a:path w="1140460" h="882014">
                  <a:moveTo>
                    <a:pt x="1139952" y="440436"/>
                  </a:moveTo>
                  <a:lnTo>
                    <a:pt x="1137341" y="398045"/>
                  </a:lnTo>
                  <a:lnTo>
                    <a:pt x="1129671" y="356789"/>
                  </a:lnTo>
                  <a:lnTo>
                    <a:pt x="1117179" y="316852"/>
                  </a:lnTo>
                  <a:lnTo>
                    <a:pt x="1100105" y="278420"/>
                  </a:lnTo>
                  <a:lnTo>
                    <a:pt x="1078688" y="241678"/>
                  </a:lnTo>
                  <a:lnTo>
                    <a:pt x="1053166" y="206811"/>
                  </a:lnTo>
                  <a:lnTo>
                    <a:pt x="1023780" y="174005"/>
                  </a:lnTo>
                  <a:lnTo>
                    <a:pt x="990769" y="143444"/>
                  </a:lnTo>
                  <a:lnTo>
                    <a:pt x="954371" y="115314"/>
                  </a:lnTo>
                  <a:lnTo>
                    <a:pt x="914826" y="89799"/>
                  </a:lnTo>
                  <a:lnTo>
                    <a:pt x="872372" y="67086"/>
                  </a:lnTo>
                  <a:lnTo>
                    <a:pt x="827250" y="47359"/>
                  </a:lnTo>
                  <a:lnTo>
                    <a:pt x="779698" y="30803"/>
                  </a:lnTo>
                  <a:lnTo>
                    <a:pt x="729955" y="17604"/>
                  </a:lnTo>
                  <a:lnTo>
                    <a:pt x="678261" y="7947"/>
                  </a:lnTo>
                  <a:lnTo>
                    <a:pt x="624687" y="2011"/>
                  </a:lnTo>
                  <a:lnTo>
                    <a:pt x="569976" y="0"/>
                  </a:lnTo>
                  <a:lnTo>
                    <a:pt x="515096" y="2017"/>
                  </a:lnTo>
                  <a:lnTo>
                    <a:pt x="461690" y="7947"/>
                  </a:lnTo>
                  <a:lnTo>
                    <a:pt x="409996" y="17604"/>
                  </a:lnTo>
                  <a:lnTo>
                    <a:pt x="360253" y="30803"/>
                  </a:lnTo>
                  <a:lnTo>
                    <a:pt x="312701" y="47359"/>
                  </a:lnTo>
                  <a:lnTo>
                    <a:pt x="267579" y="67086"/>
                  </a:lnTo>
                  <a:lnTo>
                    <a:pt x="225125" y="89799"/>
                  </a:lnTo>
                  <a:lnTo>
                    <a:pt x="185580" y="115314"/>
                  </a:lnTo>
                  <a:lnTo>
                    <a:pt x="149182" y="143444"/>
                  </a:lnTo>
                  <a:lnTo>
                    <a:pt x="116171" y="174005"/>
                  </a:lnTo>
                  <a:lnTo>
                    <a:pt x="86785" y="206811"/>
                  </a:lnTo>
                  <a:lnTo>
                    <a:pt x="61263" y="241678"/>
                  </a:lnTo>
                  <a:lnTo>
                    <a:pt x="39846" y="278420"/>
                  </a:lnTo>
                  <a:lnTo>
                    <a:pt x="22772" y="316852"/>
                  </a:lnTo>
                  <a:lnTo>
                    <a:pt x="10280" y="356789"/>
                  </a:lnTo>
                  <a:lnTo>
                    <a:pt x="2610" y="398045"/>
                  </a:lnTo>
                  <a:lnTo>
                    <a:pt x="0" y="440436"/>
                  </a:lnTo>
                  <a:lnTo>
                    <a:pt x="2610" y="482953"/>
                  </a:lnTo>
                  <a:lnTo>
                    <a:pt x="10280" y="524321"/>
                  </a:lnTo>
                  <a:lnTo>
                    <a:pt x="22772" y="564355"/>
                  </a:lnTo>
                  <a:lnTo>
                    <a:pt x="39846" y="602872"/>
                  </a:lnTo>
                  <a:lnTo>
                    <a:pt x="61263" y="639687"/>
                  </a:lnTo>
                  <a:lnTo>
                    <a:pt x="86785" y="674615"/>
                  </a:lnTo>
                  <a:lnTo>
                    <a:pt x="101346" y="690896"/>
                  </a:lnTo>
                  <a:lnTo>
                    <a:pt x="101346" y="440436"/>
                  </a:lnTo>
                  <a:lnTo>
                    <a:pt x="104495" y="398272"/>
                  </a:lnTo>
                  <a:lnTo>
                    <a:pt x="113709" y="357524"/>
                  </a:lnTo>
                  <a:lnTo>
                    <a:pt x="128638" y="318466"/>
                  </a:lnTo>
                  <a:lnTo>
                    <a:pt x="148932" y="281371"/>
                  </a:lnTo>
                  <a:lnTo>
                    <a:pt x="174241" y="246511"/>
                  </a:lnTo>
                  <a:lnTo>
                    <a:pt x="204215" y="214161"/>
                  </a:lnTo>
                  <a:lnTo>
                    <a:pt x="238505" y="184594"/>
                  </a:lnTo>
                  <a:lnTo>
                    <a:pt x="276761" y="158082"/>
                  </a:lnTo>
                  <a:lnTo>
                    <a:pt x="318632" y="134900"/>
                  </a:lnTo>
                  <a:lnTo>
                    <a:pt x="363769" y="115319"/>
                  </a:lnTo>
                  <a:lnTo>
                    <a:pt x="411822" y="99614"/>
                  </a:lnTo>
                  <a:lnTo>
                    <a:pt x="462440" y="88058"/>
                  </a:lnTo>
                  <a:lnTo>
                    <a:pt x="515275" y="80924"/>
                  </a:lnTo>
                  <a:lnTo>
                    <a:pt x="569976" y="78486"/>
                  </a:lnTo>
                  <a:lnTo>
                    <a:pt x="624687" y="80924"/>
                  </a:lnTo>
                  <a:lnTo>
                    <a:pt x="677553" y="88058"/>
                  </a:lnTo>
                  <a:lnTo>
                    <a:pt x="728219" y="99614"/>
                  </a:lnTo>
                  <a:lnTo>
                    <a:pt x="776333" y="115319"/>
                  </a:lnTo>
                  <a:lnTo>
                    <a:pt x="821541" y="134900"/>
                  </a:lnTo>
                  <a:lnTo>
                    <a:pt x="863490" y="158082"/>
                  </a:lnTo>
                  <a:lnTo>
                    <a:pt x="901827" y="184594"/>
                  </a:lnTo>
                  <a:lnTo>
                    <a:pt x="936198" y="214161"/>
                  </a:lnTo>
                  <a:lnTo>
                    <a:pt x="966250" y="246511"/>
                  </a:lnTo>
                  <a:lnTo>
                    <a:pt x="991630" y="281371"/>
                  </a:lnTo>
                  <a:lnTo>
                    <a:pt x="1011985" y="318466"/>
                  </a:lnTo>
                  <a:lnTo>
                    <a:pt x="1026962" y="357524"/>
                  </a:lnTo>
                  <a:lnTo>
                    <a:pt x="1036207" y="398272"/>
                  </a:lnTo>
                  <a:lnTo>
                    <a:pt x="1039368" y="440436"/>
                  </a:lnTo>
                  <a:lnTo>
                    <a:pt x="1039368" y="690044"/>
                  </a:lnTo>
                  <a:lnTo>
                    <a:pt x="1053166" y="674615"/>
                  </a:lnTo>
                  <a:lnTo>
                    <a:pt x="1078688" y="639687"/>
                  </a:lnTo>
                  <a:lnTo>
                    <a:pt x="1100105" y="602872"/>
                  </a:lnTo>
                  <a:lnTo>
                    <a:pt x="1117179" y="564355"/>
                  </a:lnTo>
                  <a:lnTo>
                    <a:pt x="1129671" y="524321"/>
                  </a:lnTo>
                  <a:lnTo>
                    <a:pt x="1137341" y="482953"/>
                  </a:lnTo>
                  <a:lnTo>
                    <a:pt x="1139952" y="440436"/>
                  </a:lnTo>
                  <a:close/>
                </a:path>
                <a:path w="1140460" h="882014">
                  <a:moveTo>
                    <a:pt x="1039368" y="690044"/>
                  </a:moveTo>
                  <a:lnTo>
                    <a:pt x="1039368" y="440436"/>
                  </a:lnTo>
                  <a:lnTo>
                    <a:pt x="1036207" y="482751"/>
                  </a:lnTo>
                  <a:lnTo>
                    <a:pt x="1026962" y="523629"/>
                  </a:lnTo>
                  <a:lnTo>
                    <a:pt x="1011985" y="562797"/>
                  </a:lnTo>
                  <a:lnTo>
                    <a:pt x="991630" y="599985"/>
                  </a:lnTo>
                  <a:lnTo>
                    <a:pt x="966250" y="634919"/>
                  </a:lnTo>
                  <a:lnTo>
                    <a:pt x="936198" y="667329"/>
                  </a:lnTo>
                  <a:lnTo>
                    <a:pt x="901827" y="696944"/>
                  </a:lnTo>
                  <a:lnTo>
                    <a:pt x="863490" y="723491"/>
                  </a:lnTo>
                  <a:lnTo>
                    <a:pt x="821541" y="746699"/>
                  </a:lnTo>
                  <a:lnTo>
                    <a:pt x="776333" y="766296"/>
                  </a:lnTo>
                  <a:lnTo>
                    <a:pt x="728219" y="782011"/>
                  </a:lnTo>
                  <a:lnTo>
                    <a:pt x="677553" y="793573"/>
                  </a:lnTo>
                  <a:lnTo>
                    <a:pt x="624687" y="800708"/>
                  </a:lnTo>
                  <a:lnTo>
                    <a:pt x="569976" y="803148"/>
                  </a:lnTo>
                  <a:lnTo>
                    <a:pt x="515275" y="800708"/>
                  </a:lnTo>
                  <a:lnTo>
                    <a:pt x="462440" y="793573"/>
                  </a:lnTo>
                  <a:lnTo>
                    <a:pt x="411822" y="782011"/>
                  </a:lnTo>
                  <a:lnTo>
                    <a:pt x="363769" y="766296"/>
                  </a:lnTo>
                  <a:lnTo>
                    <a:pt x="318632" y="746699"/>
                  </a:lnTo>
                  <a:lnTo>
                    <a:pt x="276761" y="723491"/>
                  </a:lnTo>
                  <a:lnTo>
                    <a:pt x="238505" y="696944"/>
                  </a:lnTo>
                  <a:lnTo>
                    <a:pt x="204215" y="667329"/>
                  </a:lnTo>
                  <a:lnTo>
                    <a:pt x="174241" y="634919"/>
                  </a:lnTo>
                  <a:lnTo>
                    <a:pt x="148932" y="599985"/>
                  </a:lnTo>
                  <a:lnTo>
                    <a:pt x="128638" y="562797"/>
                  </a:lnTo>
                  <a:lnTo>
                    <a:pt x="113709" y="523629"/>
                  </a:lnTo>
                  <a:lnTo>
                    <a:pt x="104495" y="482751"/>
                  </a:lnTo>
                  <a:lnTo>
                    <a:pt x="101346" y="440436"/>
                  </a:lnTo>
                  <a:lnTo>
                    <a:pt x="101346" y="690896"/>
                  </a:lnTo>
                  <a:lnTo>
                    <a:pt x="149182" y="738076"/>
                  </a:lnTo>
                  <a:lnTo>
                    <a:pt x="185580" y="766240"/>
                  </a:lnTo>
                  <a:lnTo>
                    <a:pt x="225125" y="791781"/>
                  </a:lnTo>
                  <a:lnTo>
                    <a:pt x="267579" y="814514"/>
                  </a:lnTo>
                  <a:lnTo>
                    <a:pt x="312701" y="834255"/>
                  </a:lnTo>
                  <a:lnTo>
                    <a:pt x="360253" y="850820"/>
                  </a:lnTo>
                  <a:lnTo>
                    <a:pt x="409996" y="864024"/>
                  </a:lnTo>
                  <a:lnTo>
                    <a:pt x="461690" y="873684"/>
                  </a:lnTo>
                  <a:lnTo>
                    <a:pt x="515096" y="879616"/>
                  </a:lnTo>
                  <a:lnTo>
                    <a:pt x="569976" y="881634"/>
                  </a:lnTo>
                  <a:lnTo>
                    <a:pt x="624855" y="879616"/>
                  </a:lnTo>
                  <a:lnTo>
                    <a:pt x="678261" y="873684"/>
                  </a:lnTo>
                  <a:lnTo>
                    <a:pt x="729955" y="864024"/>
                  </a:lnTo>
                  <a:lnTo>
                    <a:pt x="779698" y="850820"/>
                  </a:lnTo>
                  <a:lnTo>
                    <a:pt x="827250" y="834255"/>
                  </a:lnTo>
                  <a:lnTo>
                    <a:pt x="872372" y="814514"/>
                  </a:lnTo>
                  <a:lnTo>
                    <a:pt x="914826" y="791781"/>
                  </a:lnTo>
                  <a:lnTo>
                    <a:pt x="954371" y="766240"/>
                  </a:lnTo>
                  <a:lnTo>
                    <a:pt x="990769" y="738076"/>
                  </a:lnTo>
                  <a:lnTo>
                    <a:pt x="1023780" y="707473"/>
                  </a:lnTo>
                  <a:lnTo>
                    <a:pt x="1039368" y="690044"/>
                  </a:lnTo>
                  <a:close/>
                </a:path>
              </a:pathLst>
            </a:custGeom>
            <a:solidFill>
              <a:srgbClr val="B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2" name="object 22"/>
            <p:cNvSpPr/>
            <p:nvPr/>
          </p:nvSpPr>
          <p:spPr>
            <a:xfrm>
              <a:off x="4645" y="4364"/>
              <a:ext cx="1500" cy="1178"/>
            </a:xfrm>
            <a:custGeom>
              <a:avLst/>
              <a:gdLst/>
              <a:ahLst/>
              <a:cxnLst/>
              <a:rect l="l" t="t" r="r" b="b"/>
              <a:pathLst>
                <a:path w="952500" h="737235">
                  <a:moveTo>
                    <a:pt x="952500" y="368045"/>
                  </a:moveTo>
                  <a:lnTo>
                    <a:pt x="949293" y="325230"/>
                  </a:lnTo>
                  <a:lnTo>
                    <a:pt x="939914" y="283837"/>
                  </a:lnTo>
                  <a:lnTo>
                    <a:pt x="924720" y="244147"/>
                  </a:lnTo>
                  <a:lnTo>
                    <a:pt x="904069" y="206439"/>
                  </a:lnTo>
                  <a:lnTo>
                    <a:pt x="878320" y="170995"/>
                  </a:lnTo>
                  <a:lnTo>
                    <a:pt x="847830" y="138093"/>
                  </a:lnTo>
                  <a:lnTo>
                    <a:pt x="812958" y="108013"/>
                  </a:lnTo>
                  <a:lnTo>
                    <a:pt x="774063" y="81036"/>
                  </a:lnTo>
                  <a:lnTo>
                    <a:pt x="731501" y="57441"/>
                  </a:lnTo>
                  <a:lnTo>
                    <a:pt x="685633" y="37509"/>
                  </a:lnTo>
                  <a:lnTo>
                    <a:pt x="636815" y="21518"/>
                  </a:lnTo>
                  <a:lnTo>
                    <a:pt x="585407" y="9750"/>
                  </a:lnTo>
                  <a:lnTo>
                    <a:pt x="531765" y="2484"/>
                  </a:lnTo>
                  <a:lnTo>
                    <a:pt x="476250" y="0"/>
                  </a:lnTo>
                  <a:lnTo>
                    <a:pt x="420734" y="2484"/>
                  </a:lnTo>
                  <a:lnTo>
                    <a:pt x="367092" y="9750"/>
                  </a:lnTo>
                  <a:lnTo>
                    <a:pt x="315684" y="21518"/>
                  </a:lnTo>
                  <a:lnTo>
                    <a:pt x="266866" y="37509"/>
                  </a:lnTo>
                  <a:lnTo>
                    <a:pt x="220998" y="57441"/>
                  </a:lnTo>
                  <a:lnTo>
                    <a:pt x="178436" y="81036"/>
                  </a:lnTo>
                  <a:lnTo>
                    <a:pt x="139541" y="108013"/>
                  </a:lnTo>
                  <a:lnTo>
                    <a:pt x="104669" y="138093"/>
                  </a:lnTo>
                  <a:lnTo>
                    <a:pt x="74179" y="170995"/>
                  </a:lnTo>
                  <a:lnTo>
                    <a:pt x="48430" y="206439"/>
                  </a:lnTo>
                  <a:lnTo>
                    <a:pt x="27779" y="244147"/>
                  </a:lnTo>
                  <a:lnTo>
                    <a:pt x="12585" y="283837"/>
                  </a:lnTo>
                  <a:lnTo>
                    <a:pt x="3206" y="325230"/>
                  </a:lnTo>
                  <a:lnTo>
                    <a:pt x="0" y="368046"/>
                  </a:lnTo>
                  <a:lnTo>
                    <a:pt x="3206" y="411013"/>
                  </a:lnTo>
                  <a:lnTo>
                    <a:pt x="12585" y="452536"/>
                  </a:lnTo>
                  <a:lnTo>
                    <a:pt x="27779" y="492337"/>
                  </a:lnTo>
                  <a:lnTo>
                    <a:pt x="48430" y="530136"/>
                  </a:lnTo>
                  <a:lnTo>
                    <a:pt x="74179" y="565656"/>
                  </a:lnTo>
                  <a:lnTo>
                    <a:pt x="104669" y="598618"/>
                  </a:lnTo>
                  <a:lnTo>
                    <a:pt x="139541" y="628745"/>
                  </a:lnTo>
                  <a:lnTo>
                    <a:pt x="178436" y="655757"/>
                  </a:lnTo>
                  <a:lnTo>
                    <a:pt x="220998" y="679377"/>
                  </a:lnTo>
                  <a:lnTo>
                    <a:pt x="266866" y="699327"/>
                  </a:lnTo>
                  <a:lnTo>
                    <a:pt x="315684" y="715327"/>
                  </a:lnTo>
                  <a:lnTo>
                    <a:pt x="367092" y="727101"/>
                  </a:lnTo>
                  <a:lnTo>
                    <a:pt x="420734" y="734369"/>
                  </a:lnTo>
                  <a:lnTo>
                    <a:pt x="476250" y="736854"/>
                  </a:lnTo>
                  <a:lnTo>
                    <a:pt x="531765" y="734369"/>
                  </a:lnTo>
                  <a:lnTo>
                    <a:pt x="585407" y="727101"/>
                  </a:lnTo>
                  <a:lnTo>
                    <a:pt x="636815" y="715327"/>
                  </a:lnTo>
                  <a:lnTo>
                    <a:pt x="685633" y="699327"/>
                  </a:lnTo>
                  <a:lnTo>
                    <a:pt x="731501" y="679377"/>
                  </a:lnTo>
                  <a:lnTo>
                    <a:pt x="774063" y="655757"/>
                  </a:lnTo>
                  <a:lnTo>
                    <a:pt x="812958" y="628745"/>
                  </a:lnTo>
                  <a:lnTo>
                    <a:pt x="847830" y="598618"/>
                  </a:lnTo>
                  <a:lnTo>
                    <a:pt x="878320" y="565656"/>
                  </a:lnTo>
                  <a:lnTo>
                    <a:pt x="904069" y="530136"/>
                  </a:lnTo>
                  <a:lnTo>
                    <a:pt x="924720" y="492337"/>
                  </a:lnTo>
                  <a:lnTo>
                    <a:pt x="939914" y="452536"/>
                  </a:lnTo>
                  <a:lnTo>
                    <a:pt x="949293" y="411013"/>
                  </a:lnTo>
                  <a:lnTo>
                    <a:pt x="952500" y="368045"/>
                  </a:lnTo>
                  <a:close/>
                </a:path>
              </a:pathLst>
            </a:custGeom>
            <a:solidFill>
              <a:srgbClr val="00FF99"/>
            </a:solidFill>
          </p:spPr>
          <p:txBody>
            <a:bodyPr wrap="square" lIns="0" tIns="0" rIns="0" bIns="0" rtlCol="0"/>
            <a:lstStyle/>
            <a:p/>
          </p:txBody>
        </p:sp>
        <p:grpSp>
          <p:nvGrpSpPr>
            <p:cNvPr id="34" name="组合 33"/>
            <p:cNvGrpSpPr/>
            <p:nvPr/>
          </p:nvGrpSpPr>
          <p:grpSpPr>
            <a:xfrm>
              <a:off x="1788" y="4364"/>
              <a:ext cx="4357" cy="4491"/>
              <a:chOff x="1788" y="4364"/>
              <a:chExt cx="4357" cy="4423"/>
            </a:xfrm>
          </p:grpSpPr>
          <p:sp>
            <p:nvSpPr>
              <p:cNvPr id="14" name="object 14"/>
              <p:cNvSpPr/>
              <p:nvPr/>
            </p:nvSpPr>
            <p:spPr>
              <a:xfrm>
                <a:off x="1788" y="7627"/>
                <a:ext cx="1500" cy="1161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737235">
                    <a:moveTo>
                      <a:pt x="476250" y="0"/>
                    </a:moveTo>
                    <a:lnTo>
                      <a:pt x="420734" y="2473"/>
                    </a:lnTo>
                    <a:lnTo>
                      <a:pt x="367092" y="9710"/>
                    </a:lnTo>
                    <a:lnTo>
                      <a:pt x="315684" y="21436"/>
                    </a:lnTo>
                    <a:lnTo>
                      <a:pt x="266866" y="37375"/>
                    </a:lnTo>
                    <a:lnTo>
                      <a:pt x="220998" y="57254"/>
                    </a:lnTo>
                    <a:lnTo>
                      <a:pt x="178436" y="80796"/>
                    </a:lnTo>
                    <a:lnTo>
                      <a:pt x="139541" y="107727"/>
                    </a:lnTo>
                    <a:lnTo>
                      <a:pt x="104669" y="137773"/>
                    </a:lnTo>
                    <a:lnTo>
                      <a:pt x="74179" y="170657"/>
                    </a:lnTo>
                    <a:lnTo>
                      <a:pt x="48430" y="206106"/>
                    </a:lnTo>
                    <a:lnTo>
                      <a:pt x="27779" y="243844"/>
                    </a:lnTo>
                    <a:lnTo>
                      <a:pt x="12585" y="283597"/>
                    </a:lnTo>
                    <a:lnTo>
                      <a:pt x="3206" y="325089"/>
                    </a:lnTo>
                    <a:lnTo>
                      <a:pt x="0" y="368046"/>
                    </a:lnTo>
                    <a:lnTo>
                      <a:pt x="3206" y="411013"/>
                    </a:lnTo>
                    <a:lnTo>
                      <a:pt x="12585" y="452536"/>
                    </a:lnTo>
                    <a:lnTo>
                      <a:pt x="27779" y="492337"/>
                    </a:lnTo>
                    <a:lnTo>
                      <a:pt x="48430" y="530136"/>
                    </a:lnTo>
                    <a:lnTo>
                      <a:pt x="74179" y="565656"/>
                    </a:lnTo>
                    <a:lnTo>
                      <a:pt x="104669" y="598618"/>
                    </a:lnTo>
                    <a:lnTo>
                      <a:pt x="139541" y="628745"/>
                    </a:lnTo>
                    <a:lnTo>
                      <a:pt x="178436" y="655757"/>
                    </a:lnTo>
                    <a:lnTo>
                      <a:pt x="220998" y="679377"/>
                    </a:lnTo>
                    <a:lnTo>
                      <a:pt x="266866" y="699327"/>
                    </a:lnTo>
                    <a:lnTo>
                      <a:pt x="315684" y="715327"/>
                    </a:lnTo>
                    <a:lnTo>
                      <a:pt x="367092" y="727101"/>
                    </a:lnTo>
                    <a:lnTo>
                      <a:pt x="420734" y="734369"/>
                    </a:lnTo>
                    <a:lnTo>
                      <a:pt x="476250" y="736854"/>
                    </a:lnTo>
                    <a:lnTo>
                      <a:pt x="531765" y="734369"/>
                    </a:lnTo>
                    <a:lnTo>
                      <a:pt x="585407" y="727101"/>
                    </a:lnTo>
                    <a:lnTo>
                      <a:pt x="636815" y="715327"/>
                    </a:lnTo>
                    <a:lnTo>
                      <a:pt x="685633" y="699327"/>
                    </a:lnTo>
                    <a:lnTo>
                      <a:pt x="731501" y="679377"/>
                    </a:lnTo>
                    <a:lnTo>
                      <a:pt x="774063" y="655757"/>
                    </a:lnTo>
                    <a:lnTo>
                      <a:pt x="812958" y="628745"/>
                    </a:lnTo>
                    <a:lnTo>
                      <a:pt x="847830" y="598618"/>
                    </a:lnTo>
                    <a:lnTo>
                      <a:pt x="878320" y="565656"/>
                    </a:lnTo>
                    <a:lnTo>
                      <a:pt x="904069" y="530136"/>
                    </a:lnTo>
                    <a:lnTo>
                      <a:pt x="924720" y="492337"/>
                    </a:lnTo>
                    <a:lnTo>
                      <a:pt x="939914" y="452536"/>
                    </a:lnTo>
                    <a:lnTo>
                      <a:pt x="949293" y="411013"/>
                    </a:lnTo>
                    <a:lnTo>
                      <a:pt x="952500" y="368045"/>
                    </a:lnTo>
                    <a:lnTo>
                      <a:pt x="949293" y="325089"/>
                    </a:lnTo>
                    <a:lnTo>
                      <a:pt x="939914" y="283597"/>
                    </a:lnTo>
                    <a:lnTo>
                      <a:pt x="924720" y="243844"/>
                    </a:lnTo>
                    <a:lnTo>
                      <a:pt x="904069" y="206106"/>
                    </a:lnTo>
                    <a:lnTo>
                      <a:pt x="878320" y="170657"/>
                    </a:lnTo>
                    <a:lnTo>
                      <a:pt x="847830" y="137773"/>
                    </a:lnTo>
                    <a:lnTo>
                      <a:pt x="812958" y="107727"/>
                    </a:lnTo>
                    <a:lnTo>
                      <a:pt x="774063" y="80796"/>
                    </a:lnTo>
                    <a:lnTo>
                      <a:pt x="731501" y="57254"/>
                    </a:lnTo>
                    <a:lnTo>
                      <a:pt x="685633" y="37375"/>
                    </a:lnTo>
                    <a:lnTo>
                      <a:pt x="636815" y="21436"/>
                    </a:lnTo>
                    <a:lnTo>
                      <a:pt x="585407" y="9710"/>
                    </a:lnTo>
                    <a:lnTo>
                      <a:pt x="531765" y="2473"/>
                    </a:lnTo>
                    <a:lnTo>
                      <a:pt x="476250" y="0"/>
                    </a:lnTo>
                    <a:close/>
                  </a:path>
                </a:pathLst>
              </a:custGeom>
              <a:ln w="2857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19" name="object 19"/>
              <p:cNvSpPr/>
              <p:nvPr/>
            </p:nvSpPr>
            <p:spPr>
              <a:xfrm>
                <a:off x="1790" y="5428"/>
                <a:ext cx="1500" cy="1160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736600">
                    <a:moveTo>
                      <a:pt x="476250" y="0"/>
                    </a:moveTo>
                    <a:lnTo>
                      <a:pt x="420734" y="2473"/>
                    </a:lnTo>
                    <a:lnTo>
                      <a:pt x="367092" y="9710"/>
                    </a:lnTo>
                    <a:lnTo>
                      <a:pt x="315684" y="21436"/>
                    </a:lnTo>
                    <a:lnTo>
                      <a:pt x="266866" y="37375"/>
                    </a:lnTo>
                    <a:lnTo>
                      <a:pt x="220998" y="57254"/>
                    </a:lnTo>
                    <a:lnTo>
                      <a:pt x="178436" y="80796"/>
                    </a:lnTo>
                    <a:lnTo>
                      <a:pt x="139541" y="107727"/>
                    </a:lnTo>
                    <a:lnTo>
                      <a:pt x="104669" y="137773"/>
                    </a:lnTo>
                    <a:lnTo>
                      <a:pt x="74179" y="170657"/>
                    </a:lnTo>
                    <a:lnTo>
                      <a:pt x="48430" y="206106"/>
                    </a:lnTo>
                    <a:lnTo>
                      <a:pt x="27779" y="243844"/>
                    </a:lnTo>
                    <a:lnTo>
                      <a:pt x="12585" y="283597"/>
                    </a:lnTo>
                    <a:lnTo>
                      <a:pt x="3206" y="325089"/>
                    </a:lnTo>
                    <a:lnTo>
                      <a:pt x="0" y="368046"/>
                    </a:lnTo>
                    <a:lnTo>
                      <a:pt x="3206" y="411002"/>
                    </a:lnTo>
                    <a:lnTo>
                      <a:pt x="12585" y="452494"/>
                    </a:lnTo>
                    <a:lnTo>
                      <a:pt x="27779" y="492247"/>
                    </a:lnTo>
                    <a:lnTo>
                      <a:pt x="48430" y="529985"/>
                    </a:lnTo>
                    <a:lnTo>
                      <a:pt x="74179" y="565434"/>
                    </a:lnTo>
                    <a:lnTo>
                      <a:pt x="104669" y="598318"/>
                    </a:lnTo>
                    <a:lnTo>
                      <a:pt x="139541" y="628364"/>
                    </a:lnTo>
                    <a:lnTo>
                      <a:pt x="178436" y="655295"/>
                    </a:lnTo>
                    <a:lnTo>
                      <a:pt x="220998" y="678837"/>
                    </a:lnTo>
                    <a:lnTo>
                      <a:pt x="266866" y="698716"/>
                    </a:lnTo>
                    <a:lnTo>
                      <a:pt x="315684" y="714655"/>
                    </a:lnTo>
                    <a:lnTo>
                      <a:pt x="367092" y="726381"/>
                    </a:lnTo>
                    <a:lnTo>
                      <a:pt x="420734" y="733618"/>
                    </a:lnTo>
                    <a:lnTo>
                      <a:pt x="476250" y="736092"/>
                    </a:lnTo>
                    <a:lnTo>
                      <a:pt x="531765" y="733618"/>
                    </a:lnTo>
                    <a:lnTo>
                      <a:pt x="585407" y="726381"/>
                    </a:lnTo>
                    <a:lnTo>
                      <a:pt x="636815" y="714655"/>
                    </a:lnTo>
                    <a:lnTo>
                      <a:pt x="685633" y="698716"/>
                    </a:lnTo>
                    <a:lnTo>
                      <a:pt x="731501" y="678837"/>
                    </a:lnTo>
                    <a:lnTo>
                      <a:pt x="774063" y="655295"/>
                    </a:lnTo>
                    <a:lnTo>
                      <a:pt x="812958" y="628364"/>
                    </a:lnTo>
                    <a:lnTo>
                      <a:pt x="847830" y="598318"/>
                    </a:lnTo>
                    <a:lnTo>
                      <a:pt x="878320" y="565434"/>
                    </a:lnTo>
                    <a:lnTo>
                      <a:pt x="904069" y="529985"/>
                    </a:lnTo>
                    <a:lnTo>
                      <a:pt x="924720" y="492247"/>
                    </a:lnTo>
                    <a:lnTo>
                      <a:pt x="939914" y="452494"/>
                    </a:lnTo>
                    <a:lnTo>
                      <a:pt x="949293" y="411002"/>
                    </a:lnTo>
                    <a:lnTo>
                      <a:pt x="952500" y="368045"/>
                    </a:lnTo>
                    <a:lnTo>
                      <a:pt x="949293" y="325089"/>
                    </a:lnTo>
                    <a:lnTo>
                      <a:pt x="939914" y="283597"/>
                    </a:lnTo>
                    <a:lnTo>
                      <a:pt x="924720" y="243844"/>
                    </a:lnTo>
                    <a:lnTo>
                      <a:pt x="904069" y="206106"/>
                    </a:lnTo>
                    <a:lnTo>
                      <a:pt x="878320" y="170657"/>
                    </a:lnTo>
                    <a:lnTo>
                      <a:pt x="847830" y="137773"/>
                    </a:lnTo>
                    <a:lnTo>
                      <a:pt x="812958" y="107727"/>
                    </a:lnTo>
                    <a:lnTo>
                      <a:pt x="774063" y="80796"/>
                    </a:lnTo>
                    <a:lnTo>
                      <a:pt x="731501" y="57254"/>
                    </a:lnTo>
                    <a:lnTo>
                      <a:pt x="685633" y="37375"/>
                    </a:lnTo>
                    <a:lnTo>
                      <a:pt x="636815" y="21436"/>
                    </a:lnTo>
                    <a:lnTo>
                      <a:pt x="585407" y="9710"/>
                    </a:lnTo>
                    <a:lnTo>
                      <a:pt x="531765" y="2473"/>
                    </a:lnTo>
                    <a:lnTo>
                      <a:pt x="476250" y="0"/>
                    </a:lnTo>
                    <a:close/>
                  </a:path>
                </a:pathLst>
              </a:custGeom>
              <a:ln w="2857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/>
            </p:txBody>
          </p:sp>
          <p:sp>
            <p:nvSpPr>
              <p:cNvPr id="23" name="object 23"/>
              <p:cNvSpPr/>
              <p:nvPr/>
            </p:nvSpPr>
            <p:spPr>
              <a:xfrm>
                <a:off x="4645" y="4364"/>
                <a:ext cx="1500" cy="1161"/>
              </a:xfrm>
              <a:custGeom>
                <a:avLst/>
                <a:gdLst/>
                <a:ahLst/>
                <a:cxnLst/>
                <a:rect l="l" t="t" r="r" b="b"/>
                <a:pathLst>
                  <a:path w="952500" h="737235">
                    <a:moveTo>
                      <a:pt x="476250" y="0"/>
                    </a:moveTo>
                    <a:lnTo>
                      <a:pt x="420734" y="2484"/>
                    </a:lnTo>
                    <a:lnTo>
                      <a:pt x="367092" y="9750"/>
                    </a:lnTo>
                    <a:lnTo>
                      <a:pt x="315684" y="21518"/>
                    </a:lnTo>
                    <a:lnTo>
                      <a:pt x="266866" y="37509"/>
                    </a:lnTo>
                    <a:lnTo>
                      <a:pt x="220998" y="57441"/>
                    </a:lnTo>
                    <a:lnTo>
                      <a:pt x="178436" y="81036"/>
                    </a:lnTo>
                    <a:lnTo>
                      <a:pt x="139541" y="108013"/>
                    </a:lnTo>
                    <a:lnTo>
                      <a:pt x="104669" y="138093"/>
                    </a:lnTo>
                    <a:lnTo>
                      <a:pt x="74179" y="170995"/>
                    </a:lnTo>
                    <a:lnTo>
                      <a:pt x="48430" y="206439"/>
                    </a:lnTo>
                    <a:lnTo>
                      <a:pt x="27779" y="244147"/>
                    </a:lnTo>
                    <a:lnTo>
                      <a:pt x="12585" y="283837"/>
                    </a:lnTo>
                    <a:lnTo>
                      <a:pt x="3206" y="325230"/>
                    </a:lnTo>
                    <a:lnTo>
                      <a:pt x="0" y="368046"/>
                    </a:lnTo>
                    <a:lnTo>
                      <a:pt x="3206" y="411013"/>
                    </a:lnTo>
                    <a:lnTo>
                      <a:pt x="12585" y="452536"/>
                    </a:lnTo>
                    <a:lnTo>
                      <a:pt x="27779" y="492337"/>
                    </a:lnTo>
                    <a:lnTo>
                      <a:pt x="48430" y="530136"/>
                    </a:lnTo>
                    <a:lnTo>
                      <a:pt x="74179" y="565656"/>
                    </a:lnTo>
                    <a:lnTo>
                      <a:pt x="104669" y="598618"/>
                    </a:lnTo>
                    <a:lnTo>
                      <a:pt x="139541" y="628745"/>
                    </a:lnTo>
                    <a:lnTo>
                      <a:pt x="178436" y="655757"/>
                    </a:lnTo>
                    <a:lnTo>
                      <a:pt x="220998" y="679377"/>
                    </a:lnTo>
                    <a:lnTo>
                      <a:pt x="266866" y="699327"/>
                    </a:lnTo>
                    <a:lnTo>
                      <a:pt x="315684" y="715327"/>
                    </a:lnTo>
                    <a:lnTo>
                      <a:pt x="367092" y="727101"/>
                    </a:lnTo>
                    <a:lnTo>
                      <a:pt x="420734" y="734369"/>
                    </a:lnTo>
                    <a:lnTo>
                      <a:pt x="476250" y="736854"/>
                    </a:lnTo>
                    <a:lnTo>
                      <a:pt x="531765" y="734369"/>
                    </a:lnTo>
                    <a:lnTo>
                      <a:pt x="585407" y="727101"/>
                    </a:lnTo>
                    <a:lnTo>
                      <a:pt x="636815" y="715327"/>
                    </a:lnTo>
                    <a:lnTo>
                      <a:pt x="685633" y="699327"/>
                    </a:lnTo>
                    <a:lnTo>
                      <a:pt x="731501" y="679377"/>
                    </a:lnTo>
                    <a:lnTo>
                      <a:pt x="774063" y="655757"/>
                    </a:lnTo>
                    <a:lnTo>
                      <a:pt x="812958" y="628745"/>
                    </a:lnTo>
                    <a:lnTo>
                      <a:pt x="847830" y="598618"/>
                    </a:lnTo>
                    <a:lnTo>
                      <a:pt x="878320" y="565656"/>
                    </a:lnTo>
                    <a:lnTo>
                      <a:pt x="904069" y="530136"/>
                    </a:lnTo>
                    <a:lnTo>
                      <a:pt x="924720" y="492337"/>
                    </a:lnTo>
                    <a:lnTo>
                      <a:pt x="939914" y="452536"/>
                    </a:lnTo>
                    <a:lnTo>
                      <a:pt x="949293" y="411013"/>
                    </a:lnTo>
                    <a:lnTo>
                      <a:pt x="952500" y="368045"/>
                    </a:lnTo>
                    <a:lnTo>
                      <a:pt x="949293" y="325230"/>
                    </a:lnTo>
                    <a:lnTo>
                      <a:pt x="939914" y="283837"/>
                    </a:lnTo>
                    <a:lnTo>
                      <a:pt x="924720" y="244147"/>
                    </a:lnTo>
                    <a:lnTo>
                      <a:pt x="904069" y="206439"/>
                    </a:lnTo>
                    <a:lnTo>
                      <a:pt x="878320" y="170995"/>
                    </a:lnTo>
                    <a:lnTo>
                      <a:pt x="847830" y="138093"/>
                    </a:lnTo>
                    <a:lnTo>
                      <a:pt x="812958" y="108013"/>
                    </a:lnTo>
                    <a:lnTo>
                      <a:pt x="774063" y="81036"/>
                    </a:lnTo>
                    <a:lnTo>
                      <a:pt x="731501" y="57441"/>
                    </a:lnTo>
                    <a:lnTo>
                      <a:pt x="685633" y="37509"/>
                    </a:lnTo>
                    <a:lnTo>
                      <a:pt x="636815" y="21518"/>
                    </a:lnTo>
                    <a:lnTo>
                      <a:pt x="585407" y="9750"/>
                    </a:lnTo>
                    <a:lnTo>
                      <a:pt x="531765" y="2484"/>
                    </a:lnTo>
                    <a:lnTo>
                      <a:pt x="476250" y="0"/>
                    </a:lnTo>
                    <a:close/>
                  </a:path>
                </a:pathLst>
              </a:custGeom>
              <a:ln w="28575">
                <a:solidFill>
                  <a:srgbClr val="FFFFFF"/>
                </a:solidFill>
              </a:ln>
            </p:spPr>
            <p:txBody>
              <a:bodyPr wrap="square" lIns="0" tIns="0" rIns="0" bIns="0" rtlCol="0"/>
              <a:lstStyle/>
              <a:p/>
            </p:txBody>
          </p:sp>
        </p:grpSp>
        <p:sp>
          <p:nvSpPr>
            <p:cNvPr id="24" name="object 24"/>
            <p:cNvSpPr txBox="1"/>
            <p:nvPr/>
          </p:nvSpPr>
          <p:spPr>
            <a:xfrm>
              <a:off x="4794" y="4562"/>
              <a:ext cx="1202" cy="79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75565" marR="5080" indent="-635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微软雅黑" panose="020B0503020204020204" charset="-122"/>
                  <a:cs typeface="微软雅黑" panose="020B0503020204020204" charset="-122"/>
                </a:rPr>
                <a:t>编译</a:t>
              </a:r>
              <a:r>
                <a:rPr sz="1000" b="1" dirty="0">
                  <a:latin typeface="微软雅黑" panose="020B0503020204020204" charset="-122"/>
                  <a:cs typeface="微软雅黑" panose="020B0503020204020204" charset="-122"/>
                </a:rPr>
                <a:t>与</a:t>
              </a:r>
              <a:r>
                <a:rPr sz="1600" b="1" dirty="0">
                  <a:latin typeface="微软雅黑" panose="020B0503020204020204" charset="-122"/>
                  <a:cs typeface="微软雅黑" panose="020B0503020204020204" charset="-122"/>
                </a:rPr>
                <a:t>执 </a:t>
              </a:r>
              <a:r>
                <a:rPr sz="1600" b="1" dirty="0">
                  <a:latin typeface="微软雅黑" panose="020B0503020204020204" charset="-122"/>
                  <a:cs typeface="微软雅黑" panose="020B0503020204020204" charset="-122"/>
                </a:rPr>
                <a:t>行控制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3443605" y="4053840"/>
            <a:ext cx="1200150" cy="1643380"/>
            <a:chOff x="5423" y="6384"/>
            <a:chExt cx="1890" cy="2588"/>
          </a:xfrm>
        </p:grpSpPr>
        <p:sp>
          <p:nvSpPr>
            <p:cNvPr id="25" name="object 25"/>
            <p:cNvSpPr/>
            <p:nvPr/>
          </p:nvSpPr>
          <p:spPr>
            <a:xfrm>
              <a:off x="5423" y="7664"/>
              <a:ext cx="1890" cy="1308"/>
            </a:xfrm>
            <a:custGeom>
              <a:avLst/>
              <a:gdLst/>
              <a:ahLst/>
              <a:cxnLst/>
              <a:rect l="l" t="t" r="r" b="b"/>
              <a:pathLst>
                <a:path w="1200150" h="830579">
                  <a:moveTo>
                    <a:pt x="1200150" y="415289"/>
                  </a:moveTo>
                  <a:lnTo>
                    <a:pt x="1197407" y="375294"/>
                  </a:lnTo>
                  <a:lnTo>
                    <a:pt x="1189346" y="336374"/>
                  </a:lnTo>
                  <a:lnTo>
                    <a:pt x="1176217" y="298703"/>
                  </a:lnTo>
                  <a:lnTo>
                    <a:pt x="1158270" y="262457"/>
                  </a:lnTo>
                  <a:lnTo>
                    <a:pt x="1135756" y="227808"/>
                  </a:lnTo>
                  <a:lnTo>
                    <a:pt x="1108925" y="194932"/>
                  </a:lnTo>
                  <a:lnTo>
                    <a:pt x="1078028" y="164001"/>
                  </a:lnTo>
                  <a:lnTo>
                    <a:pt x="1043314" y="135190"/>
                  </a:lnTo>
                  <a:lnTo>
                    <a:pt x="1005034" y="108673"/>
                  </a:lnTo>
                  <a:lnTo>
                    <a:pt x="963438" y="84624"/>
                  </a:lnTo>
                  <a:lnTo>
                    <a:pt x="918777" y="63216"/>
                  </a:lnTo>
                  <a:lnTo>
                    <a:pt x="871301" y="44625"/>
                  </a:lnTo>
                  <a:lnTo>
                    <a:pt x="821260" y="29024"/>
                  </a:lnTo>
                  <a:lnTo>
                    <a:pt x="768904" y="16587"/>
                  </a:lnTo>
                  <a:lnTo>
                    <a:pt x="714485" y="7488"/>
                  </a:lnTo>
                  <a:lnTo>
                    <a:pt x="658252" y="1901"/>
                  </a:lnTo>
                  <a:lnTo>
                    <a:pt x="600456" y="0"/>
                  </a:lnTo>
                  <a:lnTo>
                    <a:pt x="542651" y="1901"/>
                  </a:lnTo>
                  <a:lnTo>
                    <a:pt x="486397" y="7488"/>
                  </a:lnTo>
                  <a:lnTo>
                    <a:pt x="431944" y="16587"/>
                  </a:lnTo>
                  <a:lnTo>
                    <a:pt x="379545" y="29024"/>
                  </a:lnTo>
                  <a:lnTo>
                    <a:pt x="329452" y="44625"/>
                  </a:lnTo>
                  <a:lnTo>
                    <a:pt x="281917" y="63216"/>
                  </a:lnTo>
                  <a:lnTo>
                    <a:pt x="237192" y="84624"/>
                  </a:lnTo>
                  <a:lnTo>
                    <a:pt x="195530" y="108673"/>
                  </a:lnTo>
                  <a:lnTo>
                    <a:pt x="157183" y="135190"/>
                  </a:lnTo>
                  <a:lnTo>
                    <a:pt x="122402" y="164001"/>
                  </a:lnTo>
                  <a:lnTo>
                    <a:pt x="91441" y="194932"/>
                  </a:lnTo>
                  <a:lnTo>
                    <a:pt x="64552" y="227808"/>
                  </a:lnTo>
                  <a:lnTo>
                    <a:pt x="41985" y="262457"/>
                  </a:lnTo>
                  <a:lnTo>
                    <a:pt x="23995" y="298703"/>
                  </a:lnTo>
                  <a:lnTo>
                    <a:pt x="10832" y="336374"/>
                  </a:lnTo>
                  <a:lnTo>
                    <a:pt x="2750" y="375294"/>
                  </a:lnTo>
                  <a:lnTo>
                    <a:pt x="0" y="415289"/>
                  </a:lnTo>
                  <a:lnTo>
                    <a:pt x="2750" y="455285"/>
                  </a:lnTo>
                  <a:lnTo>
                    <a:pt x="10832" y="494205"/>
                  </a:lnTo>
                  <a:lnTo>
                    <a:pt x="23995" y="531875"/>
                  </a:lnTo>
                  <a:lnTo>
                    <a:pt x="41985" y="568122"/>
                  </a:lnTo>
                  <a:lnTo>
                    <a:pt x="64552" y="602771"/>
                  </a:lnTo>
                  <a:lnTo>
                    <a:pt x="91441" y="635647"/>
                  </a:lnTo>
                  <a:lnTo>
                    <a:pt x="106680" y="650870"/>
                  </a:lnTo>
                  <a:lnTo>
                    <a:pt x="106680" y="415289"/>
                  </a:lnTo>
                  <a:lnTo>
                    <a:pt x="110000" y="375397"/>
                  </a:lnTo>
                  <a:lnTo>
                    <a:pt x="119716" y="336877"/>
                  </a:lnTo>
                  <a:lnTo>
                    <a:pt x="135456" y="299983"/>
                  </a:lnTo>
                  <a:lnTo>
                    <a:pt x="156852" y="264969"/>
                  </a:lnTo>
                  <a:lnTo>
                    <a:pt x="183532" y="232087"/>
                  </a:lnTo>
                  <a:lnTo>
                    <a:pt x="215128" y="201592"/>
                  </a:lnTo>
                  <a:lnTo>
                    <a:pt x="251269" y="173735"/>
                  </a:lnTo>
                  <a:lnTo>
                    <a:pt x="291586" y="148772"/>
                  </a:lnTo>
                  <a:lnTo>
                    <a:pt x="335708" y="126954"/>
                  </a:lnTo>
                  <a:lnTo>
                    <a:pt x="383266" y="108535"/>
                  </a:lnTo>
                  <a:lnTo>
                    <a:pt x="433889" y="93768"/>
                  </a:lnTo>
                  <a:lnTo>
                    <a:pt x="487209" y="82906"/>
                  </a:lnTo>
                  <a:lnTo>
                    <a:pt x="542854" y="76204"/>
                  </a:lnTo>
                  <a:lnTo>
                    <a:pt x="600456" y="73913"/>
                  </a:lnTo>
                  <a:lnTo>
                    <a:pt x="657905" y="76204"/>
                  </a:lnTo>
                  <a:lnTo>
                    <a:pt x="713420" y="82906"/>
                  </a:lnTo>
                  <a:lnTo>
                    <a:pt x="766630" y="93768"/>
                  </a:lnTo>
                  <a:lnTo>
                    <a:pt x="817161" y="108535"/>
                  </a:lnTo>
                  <a:lnTo>
                    <a:pt x="864644" y="126954"/>
                  </a:lnTo>
                  <a:lnTo>
                    <a:pt x="908706" y="148772"/>
                  </a:lnTo>
                  <a:lnTo>
                    <a:pt x="948975" y="173735"/>
                  </a:lnTo>
                  <a:lnTo>
                    <a:pt x="985081" y="201592"/>
                  </a:lnTo>
                  <a:lnTo>
                    <a:pt x="1016652" y="232087"/>
                  </a:lnTo>
                  <a:lnTo>
                    <a:pt x="1043315" y="264969"/>
                  </a:lnTo>
                  <a:lnTo>
                    <a:pt x="1064700" y="299983"/>
                  </a:lnTo>
                  <a:lnTo>
                    <a:pt x="1080436" y="336877"/>
                  </a:lnTo>
                  <a:lnTo>
                    <a:pt x="1090149" y="375397"/>
                  </a:lnTo>
                  <a:lnTo>
                    <a:pt x="1093470" y="415289"/>
                  </a:lnTo>
                  <a:lnTo>
                    <a:pt x="1093470" y="651120"/>
                  </a:lnTo>
                  <a:lnTo>
                    <a:pt x="1108925" y="635647"/>
                  </a:lnTo>
                  <a:lnTo>
                    <a:pt x="1135756" y="602771"/>
                  </a:lnTo>
                  <a:lnTo>
                    <a:pt x="1158270" y="568122"/>
                  </a:lnTo>
                  <a:lnTo>
                    <a:pt x="1176217" y="531876"/>
                  </a:lnTo>
                  <a:lnTo>
                    <a:pt x="1189346" y="494205"/>
                  </a:lnTo>
                  <a:lnTo>
                    <a:pt x="1197407" y="455285"/>
                  </a:lnTo>
                  <a:lnTo>
                    <a:pt x="1200150" y="415289"/>
                  </a:lnTo>
                  <a:close/>
                </a:path>
                <a:path w="1200150" h="830579">
                  <a:moveTo>
                    <a:pt x="1093470" y="651120"/>
                  </a:moveTo>
                  <a:lnTo>
                    <a:pt x="1093470" y="415289"/>
                  </a:lnTo>
                  <a:lnTo>
                    <a:pt x="1090149" y="455182"/>
                  </a:lnTo>
                  <a:lnTo>
                    <a:pt x="1080436" y="493702"/>
                  </a:lnTo>
                  <a:lnTo>
                    <a:pt x="1064700" y="530596"/>
                  </a:lnTo>
                  <a:lnTo>
                    <a:pt x="1043314" y="565612"/>
                  </a:lnTo>
                  <a:lnTo>
                    <a:pt x="1016652" y="598492"/>
                  </a:lnTo>
                  <a:lnTo>
                    <a:pt x="985081" y="628987"/>
                  </a:lnTo>
                  <a:lnTo>
                    <a:pt x="948975" y="656843"/>
                  </a:lnTo>
                  <a:lnTo>
                    <a:pt x="908706" y="681807"/>
                  </a:lnTo>
                  <a:lnTo>
                    <a:pt x="864644" y="703625"/>
                  </a:lnTo>
                  <a:lnTo>
                    <a:pt x="817161" y="722044"/>
                  </a:lnTo>
                  <a:lnTo>
                    <a:pt x="766630" y="736811"/>
                  </a:lnTo>
                  <a:lnTo>
                    <a:pt x="713420" y="747673"/>
                  </a:lnTo>
                  <a:lnTo>
                    <a:pt x="657905" y="754375"/>
                  </a:lnTo>
                  <a:lnTo>
                    <a:pt x="600456" y="756665"/>
                  </a:lnTo>
                  <a:lnTo>
                    <a:pt x="542854" y="754375"/>
                  </a:lnTo>
                  <a:lnTo>
                    <a:pt x="487209" y="747673"/>
                  </a:lnTo>
                  <a:lnTo>
                    <a:pt x="433889" y="736811"/>
                  </a:lnTo>
                  <a:lnTo>
                    <a:pt x="383266" y="722044"/>
                  </a:lnTo>
                  <a:lnTo>
                    <a:pt x="335708" y="703625"/>
                  </a:lnTo>
                  <a:lnTo>
                    <a:pt x="291586" y="681807"/>
                  </a:lnTo>
                  <a:lnTo>
                    <a:pt x="251269" y="656843"/>
                  </a:lnTo>
                  <a:lnTo>
                    <a:pt x="215128" y="628987"/>
                  </a:lnTo>
                  <a:lnTo>
                    <a:pt x="183532" y="598492"/>
                  </a:lnTo>
                  <a:lnTo>
                    <a:pt x="156852" y="565610"/>
                  </a:lnTo>
                  <a:lnTo>
                    <a:pt x="135456" y="530596"/>
                  </a:lnTo>
                  <a:lnTo>
                    <a:pt x="119716" y="493702"/>
                  </a:lnTo>
                  <a:lnTo>
                    <a:pt x="110000" y="455182"/>
                  </a:lnTo>
                  <a:lnTo>
                    <a:pt x="106680" y="415289"/>
                  </a:lnTo>
                  <a:lnTo>
                    <a:pt x="106680" y="650870"/>
                  </a:lnTo>
                  <a:lnTo>
                    <a:pt x="157183" y="695389"/>
                  </a:lnTo>
                  <a:lnTo>
                    <a:pt x="195530" y="721906"/>
                  </a:lnTo>
                  <a:lnTo>
                    <a:pt x="237192" y="745955"/>
                  </a:lnTo>
                  <a:lnTo>
                    <a:pt x="281917" y="767363"/>
                  </a:lnTo>
                  <a:lnTo>
                    <a:pt x="329452" y="785954"/>
                  </a:lnTo>
                  <a:lnTo>
                    <a:pt x="379545" y="801555"/>
                  </a:lnTo>
                  <a:lnTo>
                    <a:pt x="431944" y="813992"/>
                  </a:lnTo>
                  <a:lnTo>
                    <a:pt x="486397" y="823091"/>
                  </a:lnTo>
                  <a:lnTo>
                    <a:pt x="542651" y="828678"/>
                  </a:lnTo>
                  <a:lnTo>
                    <a:pt x="600456" y="830579"/>
                  </a:lnTo>
                  <a:lnTo>
                    <a:pt x="658252" y="828678"/>
                  </a:lnTo>
                  <a:lnTo>
                    <a:pt x="714485" y="823091"/>
                  </a:lnTo>
                  <a:lnTo>
                    <a:pt x="768904" y="813992"/>
                  </a:lnTo>
                  <a:lnTo>
                    <a:pt x="821260" y="801555"/>
                  </a:lnTo>
                  <a:lnTo>
                    <a:pt x="871301" y="785954"/>
                  </a:lnTo>
                  <a:lnTo>
                    <a:pt x="918777" y="767363"/>
                  </a:lnTo>
                  <a:lnTo>
                    <a:pt x="963438" y="745955"/>
                  </a:lnTo>
                  <a:lnTo>
                    <a:pt x="1005034" y="721906"/>
                  </a:lnTo>
                  <a:lnTo>
                    <a:pt x="1043315" y="695388"/>
                  </a:lnTo>
                  <a:lnTo>
                    <a:pt x="1078028" y="666578"/>
                  </a:lnTo>
                  <a:lnTo>
                    <a:pt x="1093470" y="651120"/>
                  </a:lnTo>
                  <a:close/>
                </a:path>
              </a:pathLst>
            </a:custGeom>
            <a:solidFill>
              <a:srgbClr val="B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6" name="object 26"/>
            <p:cNvSpPr/>
            <p:nvPr/>
          </p:nvSpPr>
          <p:spPr>
            <a:xfrm>
              <a:off x="5577" y="7772"/>
              <a:ext cx="1581" cy="1092"/>
            </a:xfrm>
            <a:custGeom>
              <a:avLst/>
              <a:gdLst/>
              <a:ahLst/>
              <a:cxnLst/>
              <a:rect l="l" t="t" r="r" b="b"/>
              <a:pathLst>
                <a:path w="1003935" h="693420">
                  <a:moveTo>
                    <a:pt x="1003554" y="346709"/>
                  </a:moveTo>
                  <a:lnTo>
                    <a:pt x="991975" y="272398"/>
                  </a:lnTo>
                  <a:lnTo>
                    <a:pt x="958878" y="203609"/>
                  </a:lnTo>
                  <a:lnTo>
                    <a:pt x="935030" y="171816"/>
                  </a:lnTo>
                  <a:lnTo>
                    <a:pt x="906725" y="142042"/>
                  </a:lnTo>
                  <a:lnTo>
                    <a:pt x="874270" y="114500"/>
                  </a:lnTo>
                  <a:lnTo>
                    <a:pt x="837973" y="89401"/>
                  </a:lnTo>
                  <a:lnTo>
                    <a:pt x="798143" y="66958"/>
                  </a:lnTo>
                  <a:lnTo>
                    <a:pt x="755085" y="47385"/>
                  </a:lnTo>
                  <a:lnTo>
                    <a:pt x="709108" y="30893"/>
                  </a:lnTo>
                  <a:lnTo>
                    <a:pt x="660519" y="17696"/>
                  </a:lnTo>
                  <a:lnTo>
                    <a:pt x="609626" y="8006"/>
                  </a:lnTo>
                  <a:lnTo>
                    <a:pt x="556737" y="2037"/>
                  </a:lnTo>
                  <a:lnTo>
                    <a:pt x="502158" y="0"/>
                  </a:lnTo>
                  <a:lnTo>
                    <a:pt x="447436" y="2037"/>
                  </a:lnTo>
                  <a:lnTo>
                    <a:pt x="394423" y="8006"/>
                  </a:lnTo>
                  <a:lnTo>
                    <a:pt x="343424" y="17696"/>
                  </a:lnTo>
                  <a:lnTo>
                    <a:pt x="294745" y="30893"/>
                  </a:lnTo>
                  <a:lnTo>
                    <a:pt x="248694" y="47385"/>
                  </a:lnTo>
                  <a:lnTo>
                    <a:pt x="205575" y="66958"/>
                  </a:lnTo>
                  <a:lnTo>
                    <a:pt x="165695" y="89401"/>
                  </a:lnTo>
                  <a:lnTo>
                    <a:pt x="129360" y="114500"/>
                  </a:lnTo>
                  <a:lnTo>
                    <a:pt x="96877" y="142042"/>
                  </a:lnTo>
                  <a:lnTo>
                    <a:pt x="68551" y="171816"/>
                  </a:lnTo>
                  <a:lnTo>
                    <a:pt x="44689" y="203609"/>
                  </a:lnTo>
                  <a:lnTo>
                    <a:pt x="25597" y="237207"/>
                  </a:lnTo>
                  <a:lnTo>
                    <a:pt x="2946" y="308970"/>
                  </a:lnTo>
                  <a:lnTo>
                    <a:pt x="0" y="346710"/>
                  </a:lnTo>
                  <a:lnTo>
                    <a:pt x="2946" y="384449"/>
                  </a:lnTo>
                  <a:lnTo>
                    <a:pt x="25597" y="456212"/>
                  </a:lnTo>
                  <a:lnTo>
                    <a:pt x="44689" y="489810"/>
                  </a:lnTo>
                  <a:lnTo>
                    <a:pt x="68551" y="521603"/>
                  </a:lnTo>
                  <a:lnTo>
                    <a:pt x="96877" y="551377"/>
                  </a:lnTo>
                  <a:lnTo>
                    <a:pt x="129360" y="578919"/>
                  </a:lnTo>
                  <a:lnTo>
                    <a:pt x="165695" y="604018"/>
                  </a:lnTo>
                  <a:lnTo>
                    <a:pt x="205575" y="626461"/>
                  </a:lnTo>
                  <a:lnTo>
                    <a:pt x="248694" y="646034"/>
                  </a:lnTo>
                  <a:lnTo>
                    <a:pt x="294745" y="662526"/>
                  </a:lnTo>
                  <a:lnTo>
                    <a:pt x="343424" y="675723"/>
                  </a:lnTo>
                  <a:lnTo>
                    <a:pt x="394423" y="685413"/>
                  </a:lnTo>
                  <a:lnTo>
                    <a:pt x="447436" y="691382"/>
                  </a:lnTo>
                  <a:lnTo>
                    <a:pt x="502158" y="693420"/>
                  </a:lnTo>
                  <a:lnTo>
                    <a:pt x="556737" y="691382"/>
                  </a:lnTo>
                  <a:lnTo>
                    <a:pt x="609626" y="685413"/>
                  </a:lnTo>
                  <a:lnTo>
                    <a:pt x="660519" y="675723"/>
                  </a:lnTo>
                  <a:lnTo>
                    <a:pt x="709108" y="662526"/>
                  </a:lnTo>
                  <a:lnTo>
                    <a:pt x="755085" y="646034"/>
                  </a:lnTo>
                  <a:lnTo>
                    <a:pt x="798143" y="626461"/>
                  </a:lnTo>
                  <a:lnTo>
                    <a:pt x="837973" y="604018"/>
                  </a:lnTo>
                  <a:lnTo>
                    <a:pt x="874270" y="578919"/>
                  </a:lnTo>
                  <a:lnTo>
                    <a:pt x="906725" y="551377"/>
                  </a:lnTo>
                  <a:lnTo>
                    <a:pt x="935030" y="521603"/>
                  </a:lnTo>
                  <a:lnTo>
                    <a:pt x="958878" y="489810"/>
                  </a:lnTo>
                  <a:lnTo>
                    <a:pt x="977962" y="456212"/>
                  </a:lnTo>
                  <a:lnTo>
                    <a:pt x="1000608" y="384449"/>
                  </a:lnTo>
                  <a:lnTo>
                    <a:pt x="1003554" y="346709"/>
                  </a:lnTo>
                  <a:close/>
                </a:path>
              </a:pathLst>
            </a:custGeom>
            <a:solidFill>
              <a:srgbClr val="00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27" name="object 27"/>
            <p:cNvSpPr/>
            <p:nvPr/>
          </p:nvSpPr>
          <p:spPr>
            <a:xfrm>
              <a:off x="5577" y="7772"/>
              <a:ext cx="1581" cy="1092"/>
            </a:xfrm>
            <a:custGeom>
              <a:avLst/>
              <a:gdLst/>
              <a:ahLst/>
              <a:cxnLst/>
              <a:rect l="l" t="t" r="r" b="b"/>
              <a:pathLst>
                <a:path w="1003935" h="693420">
                  <a:moveTo>
                    <a:pt x="502158" y="0"/>
                  </a:moveTo>
                  <a:lnTo>
                    <a:pt x="447436" y="2037"/>
                  </a:lnTo>
                  <a:lnTo>
                    <a:pt x="394423" y="8006"/>
                  </a:lnTo>
                  <a:lnTo>
                    <a:pt x="343424" y="17696"/>
                  </a:lnTo>
                  <a:lnTo>
                    <a:pt x="294745" y="30893"/>
                  </a:lnTo>
                  <a:lnTo>
                    <a:pt x="248694" y="47385"/>
                  </a:lnTo>
                  <a:lnTo>
                    <a:pt x="205575" y="66958"/>
                  </a:lnTo>
                  <a:lnTo>
                    <a:pt x="165695" y="89401"/>
                  </a:lnTo>
                  <a:lnTo>
                    <a:pt x="129360" y="114500"/>
                  </a:lnTo>
                  <a:lnTo>
                    <a:pt x="96877" y="142042"/>
                  </a:lnTo>
                  <a:lnTo>
                    <a:pt x="68551" y="171816"/>
                  </a:lnTo>
                  <a:lnTo>
                    <a:pt x="44689" y="203609"/>
                  </a:lnTo>
                  <a:lnTo>
                    <a:pt x="25597" y="237207"/>
                  </a:lnTo>
                  <a:lnTo>
                    <a:pt x="2946" y="308970"/>
                  </a:lnTo>
                  <a:lnTo>
                    <a:pt x="0" y="346710"/>
                  </a:lnTo>
                  <a:lnTo>
                    <a:pt x="2946" y="384449"/>
                  </a:lnTo>
                  <a:lnTo>
                    <a:pt x="25597" y="456212"/>
                  </a:lnTo>
                  <a:lnTo>
                    <a:pt x="44689" y="489810"/>
                  </a:lnTo>
                  <a:lnTo>
                    <a:pt x="68551" y="521603"/>
                  </a:lnTo>
                  <a:lnTo>
                    <a:pt x="96877" y="551377"/>
                  </a:lnTo>
                  <a:lnTo>
                    <a:pt x="129360" y="578919"/>
                  </a:lnTo>
                  <a:lnTo>
                    <a:pt x="165695" y="604018"/>
                  </a:lnTo>
                  <a:lnTo>
                    <a:pt x="205575" y="626461"/>
                  </a:lnTo>
                  <a:lnTo>
                    <a:pt x="248694" y="646034"/>
                  </a:lnTo>
                  <a:lnTo>
                    <a:pt x="294745" y="662526"/>
                  </a:lnTo>
                  <a:lnTo>
                    <a:pt x="343424" y="675723"/>
                  </a:lnTo>
                  <a:lnTo>
                    <a:pt x="394423" y="685413"/>
                  </a:lnTo>
                  <a:lnTo>
                    <a:pt x="447436" y="691382"/>
                  </a:lnTo>
                  <a:lnTo>
                    <a:pt x="502158" y="693420"/>
                  </a:lnTo>
                  <a:lnTo>
                    <a:pt x="556737" y="691382"/>
                  </a:lnTo>
                  <a:lnTo>
                    <a:pt x="609626" y="685413"/>
                  </a:lnTo>
                  <a:lnTo>
                    <a:pt x="660519" y="675723"/>
                  </a:lnTo>
                  <a:lnTo>
                    <a:pt x="709108" y="662526"/>
                  </a:lnTo>
                  <a:lnTo>
                    <a:pt x="755085" y="646034"/>
                  </a:lnTo>
                  <a:lnTo>
                    <a:pt x="798143" y="626461"/>
                  </a:lnTo>
                  <a:lnTo>
                    <a:pt x="837973" y="604018"/>
                  </a:lnTo>
                  <a:lnTo>
                    <a:pt x="874270" y="578919"/>
                  </a:lnTo>
                  <a:lnTo>
                    <a:pt x="906725" y="551377"/>
                  </a:lnTo>
                  <a:lnTo>
                    <a:pt x="935030" y="521603"/>
                  </a:lnTo>
                  <a:lnTo>
                    <a:pt x="958878" y="489810"/>
                  </a:lnTo>
                  <a:lnTo>
                    <a:pt x="977962" y="456212"/>
                  </a:lnTo>
                  <a:lnTo>
                    <a:pt x="1000608" y="384449"/>
                  </a:lnTo>
                  <a:lnTo>
                    <a:pt x="1003554" y="346709"/>
                  </a:lnTo>
                  <a:lnTo>
                    <a:pt x="1000608" y="308970"/>
                  </a:lnTo>
                  <a:lnTo>
                    <a:pt x="977962" y="237207"/>
                  </a:lnTo>
                  <a:lnTo>
                    <a:pt x="958878" y="203609"/>
                  </a:lnTo>
                  <a:lnTo>
                    <a:pt x="935030" y="171816"/>
                  </a:lnTo>
                  <a:lnTo>
                    <a:pt x="906725" y="142042"/>
                  </a:lnTo>
                  <a:lnTo>
                    <a:pt x="874270" y="114500"/>
                  </a:lnTo>
                  <a:lnTo>
                    <a:pt x="837973" y="89401"/>
                  </a:lnTo>
                  <a:lnTo>
                    <a:pt x="798143" y="66958"/>
                  </a:lnTo>
                  <a:lnTo>
                    <a:pt x="755085" y="47385"/>
                  </a:lnTo>
                  <a:lnTo>
                    <a:pt x="709108" y="30893"/>
                  </a:lnTo>
                  <a:lnTo>
                    <a:pt x="660519" y="17696"/>
                  </a:lnTo>
                  <a:lnTo>
                    <a:pt x="609626" y="8006"/>
                  </a:lnTo>
                  <a:lnTo>
                    <a:pt x="556737" y="2037"/>
                  </a:lnTo>
                  <a:lnTo>
                    <a:pt x="502158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8" name="object 28"/>
            <p:cNvSpPr txBox="1"/>
            <p:nvPr/>
          </p:nvSpPr>
          <p:spPr>
            <a:xfrm>
              <a:off x="5742" y="7961"/>
              <a:ext cx="1252" cy="42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微软雅黑" panose="020B0503020204020204" charset="-122"/>
                  <a:cs typeface="微软雅黑" panose="020B0503020204020204" charset="-122"/>
                </a:rPr>
                <a:t>(各种)控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9" name="object 29"/>
            <p:cNvSpPr txBox="1"/>
            <p:nvPr/>
          </p:nvSpPr>
          <p:spPr>
            <a:xfrm>
              <a:off x="5866" y="8346"/>
              <a:ext cx="1002" cy="425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微软雅黑" panose="020B0503020204020204" charset="-122"/>
                  <a:cs typeface="微软雅黑" panose="020B0503020204020204" charset="-122"/>
                </a:rPr>
                <a:t>制程序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30" name="object 30"/>
            <p:cNvSpPr/>
            <p:nvPr/>
          </p:nvSpPr>
          <p:spPr>
            <a:xfrm>
              <a:off x="5651" y="6384"/>
              <a:ext cx="1473" cy="1308"/>
            </a:xfrm>
            <a:custGeom>
              <a:avLst/>
              <a:gdLst/>
              <a:ahLst/>
              <a:cxnLst/>
              <a:rect l="l" t="t" r="r" b="b"/>
              <a:pathLst>
                <a:path w="935354" h="830579">
                  <a:moveTo>
                    <a:pt x="934974" y="415289"/>
                  </a:moveTo>
                  <a:lnTo>
                    <a:pt x="932227" y="370038"/>
                  </a:lnTo>
                  <a:lnTo>
                    <a:pt x="924179" y="326199"/>
                  </a:lnTo>
                  <a:lnTo>
                    <a:pt x="911114" y="284024"/>
                  </a:lnTo>
                  <a:lnTo>
                    <a:pt x="893318" y="243768"/>
                  </a:lnTo>
                  <a:lnTo>
                    <a:pt x="871078" y="205683"/>
                  </a:lnTo>
                  <a:lnTo>
                    <a:pt x="844680" y="170023"/>
                  </a:lnTo>
                  <a:lnTo>
                    <a:pt x="814408" y="137041"/>
                  </a:lnTo>
                  <a:lnTo>
                    <a:pt x="780549" y="106991"/>
                  </a:lnTo>
                  <a:lnTo>
                    <a:pt x="743388" y="80125"/>
                  </a:lnTo>
                  <a:lnTo>
                    <a:pt x="703213" y="56698"/>
                  </a:lnTo>
                  <a:lnTo>
                    <a:pt x="660307" y="36962"/>
                  </a:lnTo>
                  <a:lnTo>
                    <a:pt x="614958" y="21171"/>
                  </a:lnTo>
                  <a:lnTo>
                    <a:pt x="567451" y="9578"/>
                  </a:lnTo>
                  <a:lnTo>
                    <a:pt x="518071" y="2436"/>
                  </a:lnTo>
                  <a:lnTo>
                    <a:pt x="467106" y="0"/>
                  </a:lnTo>
                  <a:lnTo>
                    <a:pt x="416149" y="2436"/>
                  </a:lnTo>
                  <a:lnTo>
                    <a:pt x="366797" y="9578"/>
                  </a:lnTo>
                  <a:lnTo>
                    <a:pt x="319332" y="21171"/>
                  </a:lnTo>
                  <a:lnTo>
                    <a:pt x="274038" y="36962"/>
                  </a:lnTo>
                  <a:lnTo>
                    <a:pt x="231196" y="56698"/>
                  </a:lnTo>
                  <a:lnTo>
                    <a:pt x="191091" y="80125"/>
                  </a:lnTo>
                  <a:lnTo>
                    <a:pt x="154005" y="106991"/>
                  </a:lnTo>
                  <a:lnTo>
                    <a:pt x="120222" y="137041"/>
                  </a:lnTo>
                  <a:lnTo>
                    <a:pt x="90025" y="170023"/>
                  </a:lnTo>
                  <a:lnTo>
                    <a:pt x="63697" y="205683"/>
                  </a:lnTo>
                  <a:lnTo>
                    <a:pt x="41521" y="243768"/>
                  </a:lnTo>
                  <a:lnTo>
                    <a:pt x="23780" y="284024"/>
                  </a:lnTo>
                  <a:lnTo>
                    <a:pt x="10757" y="326199"/>
                  </a:lnTo>
                  <a:lnTo>
                    <a:pt x="2736" y="370038"/>
                  </a:lnTo>
                  <a:lnTo>
                    <a:pt x="0" y="415289"/>
                  </a:lnTo>
                  <a:lnTo>
                    <a:pt x="2736" y="460541"/>
                  </a:lnTo>
                  <a:lnTo>
                    <a:pt x="10757" y="504380"/>
                  </a:lnTo>
                  <a:lnTo>
                    <a:pt x="23780" y="546555"/>
                  </a:lnTo>
                  <a:lnTo>
                    <a:pt x="41521" y="586811"/>
                  </a:lnTo>
                  <a:lnTo>
                    <a:pt x="63697" y="624896"/>
                  </a:lnTo>
                  <a:lnTo>
                    <a:pt x="82296" y="650086"/>
                  </a:lnTo>
                  <a:lnTo>
                    <a:pt x="82296" y="415289"/>
                  </a:lnTo>
                  <a:lnTo>
                    <a:pt x="85807" y="369035"/>
                  </a:lnTo>
                  <a:lnTo>
                    <a:pt x="96036" y="324650"/>
                  </a:lnTo>
                  <a:lnTo>
                    <a:pt x="112525" y="282547"/>
                  </a:lnTo>
                  <a:lnTo>
                    <a:pt x="134817" y="243134"/>
                  </a:lnTo>
                  <a:lnTo>
                    <a:pt x="162453" y="206822"/>
                  </a:lnTo>
                  <a:lnTo>
                    <a:pt x="194976" y="174021"/>
                  </a:lnTo>
                  <a:lnTo>
                    <a:pt x="231928" y="145142"/>
                  </a:lnTo>
                  <a:lnTo>
                    <a:pt x="272852" y="120593"/>
                  </a:lnTo>
                  <a:lnTo>
                    <a:pt x="317289" y="100786"/>
                  </a:lnTo>
                  <a:lnTo>
                    <a:pt x="364782" y="86130"/>
                  </a:lnTo>
                  <a:lnTo>
                    <a:pt x="414874" y="77036"/>
                  </a:lnTo>
                  <a:lnTo>
                    <a:pt x="467106" y="73913"/>
                  </a:lnTo>
                  <a:lnTo>
                    <a:pt x="519337" y="77036"/>
                  </a:lnTo>
                  <a:lnTo>
                    <a:pt x="569429" y="86130"/>
                  </a:lnTo>
                  <a:lnTo>
                    <a:pt x="616922" y="100786"/>
                  </a:lnTo>
                  <a:lnTo>
                    <a:pt x="661359" y="120593"/>
                  </a:lnTo>
                  <a:lnTo>
                    <a:pt x="702283" y="145142"/>
                  </a:lnTo>
                  <a:lnTo>
                    <a:pt x="739235" y="174021"/>
                  </a:lnTo>
                  <a:lnTo>
                    <a:pt x="771758" y="206822"/>
                  </a:lnTo>
                  <a:lnTo>
                    <a:pt x="799394" y="243134"/>
                  </a:lnTo>
                  <a:lnTo>
                    <a:pt x="821686" y="282547"/>
                  </a:lnTo>
                  <a:lnTo>
                    <a:pt x="838175" y="324650"/>
                  </a:lnTo>
                  <a:lnTo>
                    <a:pt x="848404" y="369035"/>
                  </a:lnTo>
                  <a:lnTo>
                    <a:pt x="851916" y="415289"/>
                  </a:lnTo>
                  <a:lnTo>
                    <a:pt x="851916" y="650782"/>
                  </a:lnTo>
                  <a:lnTo>
                    <a:pt x="871078" y="624896"/>
                  </a:lnTo>
                  <a:lnTo>
                    <a:pt x="893318" y="586811"/>
                  </a:lnTo>
                  <a:lnTo>
                    <a:pt x="911114" y="546555"/>
                  </a:lnTo>
                  <a:lnTo>
                    <a:pt x="924179" y="504380"/>
                  </a:lnTo>
                  <a:lnTo>
                    <a:pt x="932227" y="460541"/>
                  </a:lnTo>
                  <a:lnTo>
                    <a:pt x="934974" y="415289"/>
                  </a:lnTo>
                  <a:close/>
                </a:path>
                <a:path w="935354" h="830579">
                  <a:moveTo>
                    <a:pt x="851916" y="650782"/>
                  </a:moveTo>
                  <a:lnTo>
                    <a:pt x="851916" y="415289"/>
                  </a:lnTo>
                  <a:lnTo>
                    <a:pt x="848404" y="461719"/>
                  </a:lnTo>
                  <a:lnTo>
                    <a:pt x="838175" y="506250"/>
                  </a:lnTo>
                  <a:lnTo>
                    <a:pt x="821686" y="548473"/>
                  </a:lnTo>
                  <a:lnTo>
                    <a:pt x="799394" y="587981"/>
                  </a:lnTo>
                  <a:lnTo>
                    <a:pt x="771758" y="624368"/>
                  </a:lnTo>
                  <a:lnTo>
                    <a:pt x="739235" y="657224"/>
                  </a:lnTo>
                  <a:lnTo>
                    <a:pt x="702283" y="686144"/>
                  </a:lnTo>
                  <a:lnTo>
                    <a:pt x="661359" y="710720"/>
                  </a:lnTo>
                  <a:lnTo>
                    <a:pt x="616922" y="730543"/>
                  </a:lnTo>
                  <a:lnTo>
                    <a:pt x="569429" y="745207"/>
                  </a:lnTo>
                  <a:lnTo>
                    <a:pt x="519337" y="754305"/>
                  </a:lnTo>
                  <a:lnTo>
                    <a:pt x="467106" y="757427"/>
                  </a:lnTo>
                  <a:lnTo>
                    <a:pt x="414874" y="754305"/>
                  </a:lnTo>
                  <a:lnTo>
                    <a:pt x="364782" y="745207"/>
                  </a:lnTo>
                  <a:lnTo>
                    <a:pt x="317289" y="730543"/>
                  </a:lnTo>
                  <a:lnTo>
                    <a:pt x="272852" y="710720"/>
                  </a:lnTo>
                  <a:lnTo>
                    <a:pt x="231928" y="686144"/>
                  </a:lnTo>
                  <a:lnTo>
                    <a:pt x="194976" y="657224"/>
                  </a:lnTo>
                  <a:lnTo>
                    <a:pt x="162453" y="624368"/>
                  </a:lnTo>
                  <a:lnTo>
                    <a:pt x="134817" y="587981"/>
                  </a:lnTo>
                  <a:lnTo>
                    <a:pt x="112525" y="548473"/>
                  </a:lnTo>
                  <a:lnTo>
                    <a:pt x="96036" y="506250"/>
                  </a:lnTo>
                  <a:lnTo>
                    <a:pt x="85807" y="461719"/>
                  </a:lnTo>
                  <a:lnTo>
                    <a:pt x="82296" y="415289"/>
                  </a:lnTo>
                  <a:lnTo>
                    <a:pt x="82296" y="650086"/>
                  </a:lnTo>
                  <a:lnTo>
                    <a:pt x="120222" y="693538"/>
                  </a:lnTo>
                  <a:lnTo>
                    <a:pt x="154005" y="723588"/>
                  </a:lnTo>
                  <a:lnTo>
                    <a:pt x="191091" y="750454"/>
                  </a:lnTo>
                  <a:lnTo>
                    <a:pt x="231196" y="773881"/>
                  </a:lnTo>
                  <a:lnTo>
                    <a:pt x="274038" y="793617"/>
                  </a:lnTo>
                  <a:lnTo>
                    <a:pt x="319332" y="809408"/>
                  </a:lnTo>
                  <a:lnTo>
                    <a:pt x="366797" y="821001"/>
                  </a:lnTo>
                  <a:lnTo>
                    <a:pt x="416149" y="828143"/>
                  </a:lnTo>
                  <a:lnTo>
                    <a:pt x="467106" y="830579"/>
                  </a:lnTo>
                  <a:lnTo>
                    <a:pt x="518071" y="828143"/>
                  </a:lnTo>
                  <a:lnTo>
                    <a:pt x="567451" y="821001"/>
                  </a:lnTo>
                  <a:lnTo>
                    <a:pt x="614958" y="809408"/>
                  </a:lnTo>
                  <a:lnTo>
                    <a:pt x="660307" y="793617"/>
                  </a:lnTo>
                  <a:lnTo>
                    <a:pt x="703213" y="773881"/>
                  </a:lnTo>
                  <a:lnTo>
                    <a:pt x="743388" y="750454"/>
                  </a:lnTo>
                  <a:lnTo>
                    <a:pt x="780549" y="723588"/>
                  </a:lnTo>
                  <a:lnTo>
                    <a:pt x="814408" y="693538"/>
                  </a:lnTo>
                  <a:lnTo>
                    <a:pt x="844680" y="660556"/>
                  </a:lnTo>
                  <a:lnTo>
                    <a:pt x="851916" y="650782"/>
                  </a:lnTo>
                  <a:close/>
                </a:path>
              </a:pathLst>
            </a:custGeom>
            <a:solidFill>
              <a:srgbClr val="B9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1" name="object 31"/>
            <p:cNvSpPr/>
            <p:nvPr/>
          </p:nvSpPr>
          <p:spPr>
            <a:xfrm>
              <a:off x="5773" y="6492"/>
              <a:ext cx="1228" cy="1092"/>
            </a:xfrm>
            <a:custGeom>
              <a:avLst/>
              <a:gdLst/>
              <a:ahLst/>
              <a:cxnLst/>
              <a:rect l="l" t="t" r="r" b="b"/>
              <a:pathLst>
                <a:path w="779779" h="693420">
                  <a:moveTo>
                    <a:pt x="779526" y="346709"/>
                  </a:moveTo>
                  <a:lnTo>
                    <a:pt x="776489" y="303262"/>
                  </a:lnTo>
                  <a:lnTo>
                    <a:pt x="767621" y="261413"/>
                  </a:lnTo>
                  <a:lnTo>
                    <a:pt x="753286" y="221489"/>
                  </a:lnTo>
                  <a:lnTo>
                    <a:pt x="733849" y="183817"/>
                  </a:lnTo>
                  <a:lnTo>
                    <a:pt x="709673" y="148723"/>
                  </a:lnTo>
                  <a:lnTo>
                    <a:pt x="681122" y="116534"/>
                  </a:lnTo>
                  <a:lnTo>
                    <a:pt x="648562" y="87577"/>
                  </a:lnTo>
                  <a:lnTo>
                    <a:pt x="612356" y="62179"/>
                  </a:lnTo>
                  <a:lnTo>
                    <a:pt x="572868" y="40665"/>
                  </a:lnTo>
                  <a:lnTo>
                    <a:pt x="530462" y="23364"/>
                  </a:lnTo>
                  <a:lnTo>
                    <a:pt x="485503" y="10602"/>
                  </a:lnTo>
                  <a:lnTo>
                    <a:pt x="438355" y="2704"/>
                  </a:lnTo>
                  <a:lnTo>
                    <a:pt x="389382" y="0"/>
                  </a:lnTo>
                  <a:lnTo>
                    <a:pt x="340571" y="2704"/>
                  </a:lnTo>
                  <a:lnTo>
                    <a:pt x="293560" y="10602"/>
                  </a:lnTo>
                  <a:lnTo>
                    <a:pt x="248716" y="23364"/>
                  </a:lnTo>
                  <a:lnTo>
                    <a:pt x="206404" y="40665"/>
                  </a:lnTo>
                  <a:lnTo>
                    <a:pt x="166992" y="62179"/>
                  </a:lnTo>
                  <a:lnTo>
                    <a:pt x="130844" y="87577"/>
                  </a:lnTo>
                  <a:lnTo>
                    <a:pt x="98328" y="116534"/>
                  </a:lnTo>
                  <a:lnTo>
                    <a:pt x="69809" y="148723"/>
                  </a:lnTo>
                  <a:lnTo>
                    <a:pt x="45654" y="183817"/>
                  </a:lnTo>
                  <a:lnTo>
                    <a:pt x="26230" y="221489"/>
                  </a:lnTo>
                  <a:lnTo>
                    <a:pt x="11902" y="261413"/>
                  </a:lnTo>
                  <a:lnTo>
                    <a:pt x="3036" y="303262"/>
                  </a:lnTo>
                  <a:lnTo>
                    <a:pt x="0" y="346710"/>
                  </a:lnTo>
                  <a:lnTo>
                    <a:pt x="3036" y="390307"/>
                  </a:lnTo>
                  <a:lnTo>
                    <a:pt x="11902" y="432257"/>
                  </a:lnTo>
                  <a:lnTo>
                    <a:pt x="26230" y="472242"/>
                  </a:lnTo>
                  <a:lnTo>
                    <a:pt x="45654" y="509939"/>
                  </a:lnTo>
                  <a:lnTo>
                    <a:pt x="69809" y="545029"/>
                  </a:lnTo>
                  <a:lnTo>
                    <a:pt x="98328" y="577191"/>
                  </a:lnTo>
                  <a:lnTo>
                    <a:pt x="130844" y="606104"/>
                  </a:lnTo>
                  <a:lnTo>
                    <a:pt x="166992" y="631448"/>
                  </a:lnTo>
                  <a:lnTo>
                    <a:pt x="206404" y="652903"/>
                  </a:lnTo>
                  <a:lnTo>
                    <a:pt x="248716" y="670148"/>
                  </a:lnTo>
                  <a:lnTo>
                    <a:pt x="293560" y="682863"/>
                  </a:lnTo>
                  <a:lnTo>
                    <a:pt x="340571" y="690727"/>
                  </a:lnTo>
                  <a:lnTo>
                    <a:pt x="389382" y="693420"/>
                  </a:lnTo>
                  <a:lnTo>
                    <a:pt x="438355" y="690727"/>
                  </a:lnTo>
                  <a:lnTo>
                    <a:pt x="485503" y="682863"/>
                  </a:lnTo>
                  <a:lnTo>
                    <a:pt x="530462" y="670148"/>
                  </a:lnTo>
                  <a:lnTo>
                    <a:pt x="572868" y="652903"/>
                  </a:lnTo>
                  <a:lnTo>
                    <a:pt x="612356" y="631448"/>
                  </a:lnTo>
                  <a:lnTo>
                    <a:pt x="648562" y="606104"/>
                  </a:lnTo>
                  <a:lnTo>
                    <a:pt x="681122" y="577191"/>
                  </a:lnTo>
                  <a:lnTo>
                    <a:pt x="709673" y="545029"/>
                  </a:lnTo>
                  <a:lnTo>
                    <a:pt x="733849" y="509939"/>
                  </a:lnTo>
                  <a:lnTo>
                    <a:pt x="753286" y="472242"/>
                  </a:lnTo>
                  <a:lnTo>
                    <a:pt x="767621" y="432257"/>
                  </a:lnTo>
                  <a:lnTo>
                    <a:pt x="776489" y="390307"/>
                  </a:lnTo>
                  <a:lnTo>
                    <a:pt x="779526" y="346709"/>
                  </a:lnTo>
                  <a:close/>
                </a:path>
              </a:pathLst>
            </a:custGeom>
            <a:solidFill>
              <a:srgbClr val="00FF99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32" name="object 32"/>
            <p:cNvSpPr/>
            <p:nvPr/>
          </p:nvSpPr>
          <p:spPr>
            <a:xfrm>
              <a:off x="5773" y="6492"/>
              <a:ext cx="1228" cy="1092"/>
            </a:xfrm>
            <a:custGeom>
              <a:avLst/>
              <a:gdLst/>
              <a:ahLst/>
              <a:cxnLst/>
              <a:rect l="l" t="t" r="r" b="b"/>
              <a:pathLst>
                <a:path w="779779" h="693420">
                  <a:moveTo>
                    <a:pt x="389382" y="0"/>
                  </a:moveTo>
                  <a:lnTo>
                    <a:pt x="340571" y="2704"/>
                  </a:lnTo>
                  <a:lnTo>
                    <a:pt x="293560" y="10602"/>
                  </a:lnTo>
                  <a:lnTo>
                    <a:pt x="248716" y="23364"/>
                  </a:lnTo>
                  <a:lnTo>
                    <a:pt x="206404" y="40665"/>
                  </a:lnTo>
                  <a:lnTo>
                    <a:pt x="166992" y="62179"/>
                  </a:lnTo>
                  <a:lnTo>
                    <a:pt x="130844" y="87577"/>
                  </a:lnTo>
                  <a:lnTo>
                    <a:pt x="98328" y="116534"/>
                  </a:lnTo>
                  <a:lnTo>
                    <a:pt x="69809" y="148723"/>
                  </a:lnTo>
                  <a:lnTo>
                    <a:pt x="45654" y="183817"/>
                  </a:lnTo>
                  <a:lnTo>
                    <a:pt x="26230" y="221489"/>
                  </a:lnTo>
                  <a:lnTo>
                    <a:pt x="11902" y="261413"/>
                  </a:lnTo>
                  <a:lnTo>
                    <a:pt x="3036" y="303262"/>
                  </a:lnTo>
                  <a:lnTo>
                    <a:pt x="0" y="346710"/>
                  </a:lnTo>
                  <a:lnTo>
                    <a:pt x="3036" y="390307"/>
                  </a:lnTo>
                  <a:lnTo>
                    <a:pt x="11902" y="432257"/>
                  </a:lnTo>
                  <a:lnTo>
                    <a:pt x="26230" y="472242"/>
                  </a:lnTo>
                  <a:lnTo>
                    <a:pt x="45654" y="509939"/>
                  </a:lnTo>
                  <a:lnTo>
                    <a:pt x="69809" y="545029"/>
                  </a:lnTo>
                  <a:lnTo>
                    <a:pt x="98328" y="577191"/>
                  </a:lnTo>
                  <a:lnTo>
                    <a:pt x="130844" y="606104"/>
                  </a:lnTo>
                  <a:lnTo>
                    <a:pt x="166992" y="631448"/>
                  </a:lnTo>
                  <a:lnTo>
                    <a:pt x="206404" y="652903"/>
                  </a:lnTo>
                  <a:lnTo>
                    <a:pt x="248716" y="670148"/>
                  </a:lnTo>
                  <a:lnTo>
                    <a:pt x="293560" y="682863"/>
                  </a:lnTo>
                  <a:lnTo>
                    <a:pt x="340571" y="690727"/>
                  </a:lnTo>
                  <a:lnTo>
                    <a:pt x="389382" y="693420"/>
                  </a:lnTo>
                  <a:lnTo>
                    <a:pt x="438355" y="690727"/>
                  </a:lnTo>
                  <a:lnTo>
                    <a:pt x="485503" y="682863"/>
                  </a:lnTo>
                  <a:lnTo>
                    <a:pt x="530462" y="670148"/>
                  </a:lnTo>
                  <a:lnTo>
                    <a:pt x="572868" y="652903"/>
                  </a:lnTo>
                  <a:lnTo>
                    <a:pt x="612356" y="631448"/>
                  </a:lnTo>
                  <a:lnTo>
                    <a:pt x="648562" y="606104"/>
                  </a:lnTo>
                  <a:lnTo>
                    <a:pt x="681122" y="577191"/>
                  </a:lnTo>
                  <a:lnTo>
                    <a:pt x="709673" y="545029"/>
                  </a:lnTo>
                  <a:lnTo>
                    <a:pt x="733849" y="509939"/>
                  </a:lnTo>
                  <a:lnTo>
                    <a:pt x="753286" y="472242"/>
                  </a:lnTo>
                  <a:lnTo>
                    <a:pt x="767621" y="432257"/>
                  </a:lnTo>
                  <a:lnTo>
                    <a:pt x="776489" y="390307"/>
                  </a:lnTo>
                  <a:lnTo>
                    <a:pt x="779526" y="346709"/>
                  </a:lnTo>
                  <a:lnTo>
                    <a:pt x="776489" y="303262"/>
                  </a:lnTo>
                  <a:lnTo>
                    <a:pt x="767621" y="261413"/>
                  </a:lnTo>
                  <a:lnTo>
                    <a:pt x="753286" y="221489"/>
                  </a:lnTo>
                  <a:lnTo>
                    <a:pt x="733849" y="183817"/>
                  </a:lnTo>
                  <a:lnTo>
                    <a:pt x="709673" y="148723"/>
                  </a:lnTo>
                  <a:lnTo>
                    <a:pt x="681122" y="116534"/>
                  </a:lnTo>
                  <a:lnTo>
                    <a:pt x="648562" y="87577"/>
                  </a:lnTo>
                  <a:lnTo>
                    <a:pt x="612356" y="62179"/>
                  </a:lnTo>
                  <a:lnTo>
                    <a:pt x="572868" y="40665"/>
                  </a:lnTo>
                  <a:lnTo>
                    <a:pt x="530462" y="23364"/>
                  </a:lnTo>
                  <a:lnTo>
                    <a:pt x="485503" y="10602"/>
                  </a:lnTo>
                  <a:lnTo>
                    <a:pt x="438355" y="2704"/>
                  </a:lnTo>
                  <a:lnTo>
                    <a:pt x="389382" y="0"/>
                  </a:lnTo>
                  <a:close/>
                </a:path>
              </a:pathLst>
            </a:custGeom>
            <a:ln w="28575">
              <a:solidFill>
                <a:srgbClr val="FFFFFF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33" name="object 33"/>
            <p:cNvSpPr txBox="1"/>
            <p:nvPr/>
          </p:nvSpPr>
          <p:spPr>
            <a:xfrm>
              <a:off x="6046" y="6681"/>
              <a:ext cx="681" cy="810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 marR="5080">
                <a:lnSpc>
                  <a:spcPct val="100000"/>
                </a:lnSpc>
                <a:spcBef>
                  <a:spcPts val="100"/>
                </a:spcBef>
              </a:pPr>
              <a:r>
                <a:rPr sz="1600" b="1" dirty="0">
                  <a:latin typeface="微软雅黑" panose="020B0503020204020204" charset="-122"/>
                  <a:cs typeface="微软雅黑" panose="020B0503020204020204" charset="-122"/>
                </a:rPr>
                <a:t>事务 处理</a:t>
              </a:r>
              <a:endParaRPr sz="1600">
                <a:latin typeface="微软雅黑" panose="020B0503020204020204" charset="-122"/>
                <a:cs typeface="微软雅黑" panose="020B050302020402020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8928100" y="3324225"/>
            <a:ext cx="131000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有些</a:t>
            </a:r>
            <a:endParaRPr b="1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DBMS</a:t>
            </a:r>
            <a:endParaRPr b="1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系 </a:t>
            </a:r>
            <a:endParaRPr b="1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统 </a:t>
            </a:r>
            <a:endParaRPr b="1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可 </a:t>
            </a:r>
            <a:endParaRPr b="1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越 </a:t>
            </a:r>
            <a:endParaRPr b="1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过</a:t>
            </a:r>
            <a:endParaRPr b="1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b="1" spc="-5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  <a:sym typeface="+mn-ea"/>
              </a:rPr>
              <a:t>操作系统 </a:t>
            </a:r>
            <a:r>
              <a:rPr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直</a:t>
            </a:r>
            <a:endParaRPr b="1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接</a:t>
            </a:r>
            <a:endParaRPr b="1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管</a:t>
            </a:r>
            <a:endParaRPr b="1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algn="ctr"/>
            <a:r>
              <a:rPr b="1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理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8635" y="1314390"/>
            <a:ext cx="8655685" cy="41211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lstStyle/>
          <a:p>
            <a:pPr marL="214630" indent="-202565">
              <a:lnSpc>
                <a:spcPct val="100000"/>
              </a:lnSpc>
              <a:spcBef>
                <a:spcPts val="825"/>
              </a:spcBef>
              <a:buSzPct val="95000"/>
              <a:buFont typeface="Wingdings" panose="05000000000000000000"/>
              <a:buChar char=""/>
              <a:tabLst>
                <a:tab pos="215265" algn="l"/>
              </a:tabLst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DBMS为完成DB管理，在后台运行着一系列程序…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0105" y="361980"/>
            <a:ext cx="4022090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</a:t>
            </a:r>
            <a:r>
              <a:rPr lang="en-US" spc="-5" dirty="0">
                <a:latin typeface="Arial" panose="020B0604020202020204"/>
                <a:cs typeface="Arial" panose="020B0604020202020204"/>
              </a:rPr>
              <a:t>3</a:t>
            </a:r>
            <a:r>
              <a:rPr spc="-5" dirty="0">
                <a:latin typeface="Arial" panose="020B0604020202020204"/>
                <a:cs typeface="Arial" panose="020B0604020202020204"/>
              </a:rPr>
              <a:t>)</a:t>
            </a:r>
            <a:r>
              <a:rPr spc="-5" dirty="0"/>
              <a:t>从系统实现角度</a:t>
            </a:r>
            <a:r>
              <a:rPr dirty="0"/>
              <a:t>看</a:t>
            </a:r>
            <a:r>
              <a:rPr spc="-5" dirty="0">
                <a:latin typeface="Arial" panose="020B0604020202020204"/>
                <a:cs typeface="Arial" panose="020B0604020202020204"/>
              </a:rPr>
              <a:t>DBMS</a:t>
            </a:r>
            <a:r>
              <a:rPr dirty="0"/>
              <a:t>的功能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996063" y="5996940"/>
            <a:ext cx="1140460" cy="882015"/>
          </a:xfrm>
          <a:custGeom>
            <a:avLst/>
            <a:gdLst/>
            <a:ahLst/>
            <a:cxnLst/>
            <a:rect l="l" t="t" r="r" b="b"/>
            <a:pathLst>
              <a:path w="1140459" h="882015">
                <a:moveTo>
                  <a:pt x="1139952" y="441198"/>
                </a:moveTo>
                <a:lnTo>
                  <a:pt x="1137341" y="398680"/>
                </a:lnTo>
                <a:lnTo>
                  <a:pt x="1129671" y="357312"/>
                </a:lnTo>
                <a:lnTo>
                  <a:pt x="1117179" y="317278"/>
                </a:lnTo>
                <a:lnTo>
                  <a:pt x="1100105" y="278761"/>
                </a:lnTo>
                <a:lnTo>
                  <a:pt x="1078688" y="241946"/>
                </a:lnTo>
                <a:lnTo>
                  <a:pt x="1053166" y="207018"/>
                </a:lnTo>
                <a:lnTo>
                  <a:pt x="1023780" y="174160"/>
                </a:lnTo>
                <a:lnTo>
                  <a:pt x="990769" y="143557"/>
                </a:lnTo>
                <a:lnTo>
                  <a:pt x="954371" y="115393"/>
                </a:lnTo>
                <a:lnTo>
                  <a:pt x="914826" y="89852"/>
                </a:lnTo>
                <a:lnTo>
                  <a:pt x="872372" y="67119"/>
                </a:lnTo>
                <a:lnTo>
                  <a:pt x="827250" y="47378"/>
                </a:lnTo>
                <a:lnTo>
                  <a:pt x="779698" y="30813"/>
                </a:lnTo>
                <a:lnTo>
                  <a:pt x="729955" y="17609"/>
                </a:lnTo>
                <a:lnTo>
                  <a:pt x="678261" y="7949"/>
                </a:lnTo>
                <a:lnTo>
                  <a:pt x="624855" y="2017"/>
                </a:lnTo>
                <a:lnTo>
                  <a:pt x="569976" y="0"/>
                </a:lnTo>
                <a:lnTo>
                  <a:pt x="515096" y="2017"/>
                </a:lnTo>
                <a:lnTo>
                  <a:pt x="461690" y="7949"/>
                </a:lnTo>
                <a:lnTo>
                  <a:pt x="409996" y="17609"/>
                </a:lnTo>
                <a:lnTo>
                  <a:pt x="360253" y="30813"/>
                </a:lnTo>
                <a:lnTo>
                  <a:pt x="312701" y="47378"/>
                </a:lnTo>
                <a:lnTo>
                  <a:pt x="267579" y="67119"/>
                </a:lnTo>
                <a:lnTo>
                  <a:pt x="225125" y="89852"/>
                </a:lnTo>
                <a:lnTo>
                  <a:pt x="185580" y="115393"/>
                </a:lnTo>
                <a:lnTo>
                  <a:pt x="149182" y="143557"/>
                </a:lnTo>
                <a:lnTo>
                  <a:pt x="116171" y="174160"/>
                </a:lnTo>
                <a:lnTo>
                  <a:pt x="86785" y="207018"/>
                </a:lnTo>
                <a:lnTo>
                  <a:pt x="61263" y="241946"/>
                </a:lnTo>
                <a:lnTo>
                  <a:pt x="39846" y="278761"/>
                </a:lnTo>
                <a:lnTo>
                  <a:pt x="22772" y="317278"/>
                </a:lnTo>
                <a:lnTo>
                  <a:pt x="10280" y="357312"/>
                </a:lnTo>
                <a:lnTo>
                  <a:pt x="2610" y="398680"/>
                </a:lnTo>
                <a:lnTo>
                  <a:pt x="0" y="441198"/>
                </a:lnTo>
                <a:lnTo>
                  <a:pt x="2610" y="483588"/>
                </a:lnTo>
                <a:lnTo>
                  <a:pt x="10280" y="524844"/>
                </a:lnTo>
                <a:lnTo>
                  <a:pt x="22772" y="564781"/>
                </a:lnTo>
                <a:lnTo>
                  <a:pt x="39846" y="603213"/>
                </a:lnTo>
                <a:lnTo>
                  <a:pt x="61263" y="639955"/>
                </a:lnTo>
                <a:lnTo>
                  <a:pt x="86785" y="674822"/>
                </a:lnTo>
                <a:lnTo>
                  <a:pt x="101346" y="691077"/>
                </a:lnTo>
                <a:lnTo>
                  <a:pt x="101346" y="441198"/>
                </a:lnTo>
                <a:lnTo>
                  <a:pt x="104495" y="398882"/>
                </a:lnTo>
                <a:lnTo>
                  <a:pt x="113709" y="358004"/>
                </a:lnTo>
                <a:lnTo>
                  <a:pt x="128638" y="318836"/>
                </a:lnTo>
                <a:lnTo>
                  <a:pt x="148932" y="281648"/>
                </a:lnTo>
                <a:lnTo>
                  <a:pt x="174241" y="246714"/>
                </a:lnTo>
                <a:lnTo>
                  <a:pt x="204215" y="214304"/>
                </a:lnTo>
                <a:lnTo>
                  <a:pt x="238505" y="184689"/>
                </a:lnTo>
                <a:lnTo>
                  <a:pt x="276761" y="158142"/>
                </a:lnTo>
                <a:lnTo>
                  <a:pt x="318632" y="134934"/>
                </a:lnTo>
                <a:lnTo>
                  <a:pt x="363769" y="115337"/>
                </a:lnTo>
                <a:lnTo>
                  <a:pt x="411822" y="99622"/>
                </a:lnTo>
                <a:lnTo>
                  <a:pt x="462440" y="88060"/>
                </a:lnTo>
                <a:lnTo>
                  <a:pt x="515275" y="80925"/>
                </a:lnTo>
                <a:lnTo>
                  <a:pt x="569976" y="78486"/>
                </a:lnTo>
                <a:lnTo>
                  <a:pt x="624676" y="80925"/>
                </a:lnTo>
                <a:lnTo>
                  <a:pt x="677511" y="88060"/>
                </a:lnTo>
                <a:lnTo>
                  <a:pt x="728129" y="99622"/>
                </a:lnTo>
                <a:lnTo>
                  <a:pt x="776182" y="115337"/>
                </a:lnTo>
                <a:lnTo>
                  <a:pt x="821319" y="134934"/>
                </a:lnTo>
                <a:lnTo>
                  <a:pt x="863190" y="158142"/>
                </a:lnTo>
                <a:lnTo>
                  <a:pt x="901445" y="184689"/>
                </a:lnTo>
                <a:lnTo>
                  <a:pt x="935735" y="214304"/>
                </a:lnTo>
                <a:lnTo>
                  <a:pt x="965710" y="246714"/>
                </a:lnTo>
                <a:lnTo>
                  <a:pt x="991019" y="281648"/>
                </a:lnTo>
                <a:lnTo>
                  <a:pt x="1011313" y="318836"/>
                </a:lnTo>
                <a:lnTo>
                  <a:pt x="1026242" y="358004"/>
                </a:lnTo>
                <a:lnTo>
                  <a:pt x="1035456" y="398882"/>
                </a:lnTo>
                <a:lnTo>
                  <a:pt x="1038606" y="441198"/>
                </a:lnTo>
                <a:lnTo>
                  <a:pt x="1038606" y="691077"/>
                </a:lnTo>
                <a:lnTo>
                  <a:pt x="1053166" y="674822"/>
                </a:lnTo>
                <a:lnTo>
                  <a:pt x="1078688" y="639955"/>
                </a:lnTo>
                <a:lnTo>
                  <a:pt x="1100105" y="603213"/>
                </a:lnTo>
                <a:lnTo>
                  <a:pt x="1117179" y="564781"/>
                </a:lnTo>
                <a:lnTo>
                  <a:pt x="1129671" y="524844"/>
                </a:lnTo>
                <a:lnTo>
                  <a:pt x="1137341" y="483588"/>
                </a:lnTo>
                <a:lnTo>
                  <a:pt x="1139952" y="441198"/>
                </a:lnTo>
                <a:close/>
              </a:path>
              <a:path w="1140459" h="882015">
                <a:moveTo>
                  <a:pt x="1038606" y="691077"/>
                </a:moveTo>
                <a:lnTo>
                  <a:pt x="1038606" y="441198"/>
                </a:lnTo>
                <a:lnTo>
                  <a:pt x="1035456" y="483361"/>
                </a:lnTo>
                <a:lnTo>
                  <a:pt x="1026242" y="524109"/>
                </a:lnTo>
                <a:lnTo>
                  <a:pt x="1011313" y="563167"/>
                </a:lnTo>
                <a:lnTo>
                  <a:pt x="991019" y="600262"/>
                </a:lnTo>
                <a:lnTo>
                  <a:pt x="965710" y="635122"/>
                </a:lnTo>
                <a:lnTo>
                  <a:pt x="935735" y="667472"/>
                </a:lnTo>
                <a:lnTo>
                  <a:pt x="901445" y="697039"/>
                </a:lnTo>
                <a:lnTo>
                  <a:pt x="863190" y="723551"/>
                </a:lnTo>
                <a:lnTo>
                  <a:pt x="821319" y="746733"/>
                </a:lnTo>
                <a:lnTo>
                  <a:pt x="776182" y="766314"/>
                </a:lnTo>
                <a:lnTo>
                  <a:pt x="728129" y="782019"/>
                </a:lnTo>
                <a:lnTo>
                  <a:pt x="677511" y="793575"/>
                </a:lnTo>
                <a:lnTo>
                  <a:pt x="624676" y="800709"/>
                </a:lnTo>
                <a:lnTo>
                  <a:pt x="569976" y="803148"/>
                </a:lnTo>
                <a:lnTo>
                  <a:pt x="515275" y="800709"/>
                </a:lnTo>
                <a:lnTo>
                  <a:pt x="462440" y="793575"/>
                </a:lnTo>
                <a:lnTo>
                  <a:pt x="411822" y="782019"/>
                </a:lnTo>
                <a:lnTo>
                  <a:pt x="363769" y="766314"/>
                </a:lnTo>
                <a:lnTo>
                  <a:pt x="318632" y="746733"/>
                </a:lnTo>
                <a:lnTo>
                  <a:pt x="276761" y="723551"/>
                </a:lnTo>
                <a:lnTo>
                  <a:pt x="238505" y="697039"/>
                </a:lnTo>
                <a:lnTo>
                  <a:pt x="204215" y="667472"/>
                </a:lnTo>
                <a:lnTo>
                  <a:pt x="174241" y="635122"/>
                </a:lnTo>
                <a:lnTo>
                  <a:pt x="148932" y="600262"/>
                </a:lnTo>
                <a:lnTo>
                  <a:pt x="128638" y="563167"/>
                </a:lnTo>
                <a:lnTo>
                  <a:pt x="113709" y="524109"/>
                </a:lnTo>
                <a:lnTo>
                  <a:pt x="104495" y="483361"/>
                </a:lnTo>
                <a:lnTo>
                  <a:pt x="101346" y="441198"/>
                </a:lnTo>
                <a:lnTo>
                  <a:pt x="101346" y="691077"/>
                </a:lnTo>
                <a:lnTo>
                  <a:pt x="149182" y="738189"/>
                </a:lnTo>
                <a:lnTo>
                  <a:pt x="185580" y="766319"/>
                </a:lnTo>
                <a:lnTo>
                  <a:pt x="225125" y="791834"/>
                </a:lnTo>
                <a:lnTo>
                  <a:pt x="267579" y="814547"/>
                </a:lnTo>
                <a:lnTo>
                  <a:pt x="312701" y="834274"/>
                </a:lnTo>
                <a:lnTo>
                  <a:pt x="360253" y="850830"/>
                </a:lnTo>
                <a:lnTo>
                  <a:pt x="409996" y="864029"/>
                </a:lnTo>
                <a:lnTo>
                  <a:pt x="461690" y="873686"/>
                </a:lnTo>
                <a:lnTo>
                  <a:pt x="515096" y="879616"/>
                </a:lnTo>
                <a:lnTo>
                  <a:pt x="569976" y="881634"/>
                </a:lnTo>
                <a:lnTo>
                  <a:pt x="624855" y="879616"/>
                </a:lnTo>
                <a:lnTo>
                  <a:pt x="678261" y="873686"/>
                </a:lnTo>
                <a:lnTo>
                  <a:pt x="729955" y="864029"/>
                </a:lnTo>
                <a:lnTo>
                  <a:pt x="779698" y="850830"/>
                </a:lnTo>
                <a:lnTo>
                  <a:pt x="827250" y="834274"/>
                </a:lnTo>
                <a:lnTo>
                  <a:pt x="872372" y="814547"/>
                </a:lnTo>
                <a:lnTo>
                  <a:pt x="914826" y="791834"/>
                </a:lnTo>
                <a:lnTo>
                  <a:pt x="954371" y="766319"/>
                </a:lnTo>
                <a:lnTo>
                  <a:pt x="990769" y="738189"/>
                </a:lnTo>
                <a:lnTo>
                  <a:pt x="1023780" y="707628"/>
                </a:lnTo>
                <a:lnTo>
                  <a:pt x="1038606" y="691077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089777" y="6070091"/>
            <a:ext cx="952500" cy="737235"/>
          </a:xfrm>
          <a:custGeom>
            <a:avLst/>
            <a:gdLst/>
            <a:ahLst/>
            <a:cxnLst/>
            <a:rect l="l" t="t" r="r" b="b"/>
            <a:pathLst>
              <a:path w="952500" h="737234">
                <a:moveTo>
                  <a:pt x="952500" y="368807"/>
                </a:moveTo>
                <a:lnTo>
                  <a:pt x="949293" y="325840"/>
                </a:lnTo>
                <a:lnTo>
                  <a:pt x="939914" y="284317"/>
                </a:lnTo>
                <a:lnTo>
                  <a:pt x="924720" y="244516"/>
                </a:lnTo>
                <a:lnTo>
                  <a:pt x="904069" y="206717"/>
                </a:lnTo>
                <a:lnTo>
                  <a:pt x="878320" y="171197"/>
                </a:lnTo>
                <a:lnTo>
                  <a:pt x="847830" y="138235"/>
                </a:lnTo>
                <a:lnTo>
                  <a:pt x="812958" y="108108"/>
                </a:lnTo>
                <a:lnTo>
                  <a:pt x="774063" y="81096"/>
                </a:lnTo>
                <a:lnTo>
                  <a:pt x="731501" y="57476"/>
                </a:lnTo>
                <a:lnTo>
                  <a:pt x="685633" y="37526"/>
                </a:lnTo>
                <a:lnTo>
                  <a:pt x="636815" y="21526"/>
                </a:lnTo>
                <a:lnTo>
                  <a:pt x="585407" y="9752"/>
                </a:lnTo>
                <a:lnTo>
                  <a:pt x="531765" y="2484"/>
                </a:lnTo>
                <a:lnTo>
                  <a:pt x="476250" y="0"/>
                </a:lnTo>
                <a:lnTo>
                  <a:pt x="420734" y="2484"/>
                </a:lnTo>
                <a:lnTo>
                  <a:pt x="367092" y="9752"/>
                </a:lnTo>
                <a:lnTo>
                  <a:pt x="315684" y="21526"/>
                </a:lnTo>
                <a:lnTo>
                  <a:pt x="266866" y="37526"/>
                </a:lnTo>
                <a:lnTo>
                  <a:pt x="220998" y="57476"/>
                </a:lnTo>
                <a:lnTo>
                  <a:pt x="178436" y="81096"/>
                </a:lnTo>
                <a:lnTo>
                  <a:pt x="139541" y="108108"/>
                </a:lnTo>
                <a:lnTo>
                  <a:pt x="104669" y="138235"/>
                </a:lnTo>
                <a:lnTo>
                  <a:pt x="74179" y="171197"/>
                </a:lnTo>
                <a:lnTo>
                  <a:pt x="48430" y="206717"/>
                </a:lnTo>
                <a:lnTo>
                  <a:pt x="27779" y="244516"/>
                </a:lnTo>
                <a:lnTo>
                  <a:pt x="12585" y="284317"/>
                </a:lnTo>
                <a:lnTo>
                  <a:pt x="3206" y="325840"/>
                </a:lnTo>
                <a:lnTo>
                  <a:pt x="0" y="368808"/>
                </a:lnTo>
                <a:lnTo>
                  <a:pt x="3206" y="411764"/>
                </a:lnTo>
                <a:lnTo>
                  <a:pt x="12585" y="453256"/>
                </a:lnTo>
                <a:lnTo>
                  <a:pt x="27779" y="493009"/>
                </a:lnTo>
                <a:lnTo>
                  <a:pt x="48430" y="530747"/>
                </a:lnTo>
                <a:lnTo>
                  <a:pt x="74179" y="566196"/>
                </a:lnTo>
                <a:lnTo>
                  <a:pt x="104669" y="599080"/>
                </a:lnTo>
                <a:lnTo>
                  <a:pt x="139541" y="629126"/>
                </a:lnTo>
                <a:lnTo>
                  <a:pt x="178436" y="656057"/>
                </a:lnTo>
                <a:lnTo>
                  <a:pt x="220998" y="679599"/>
                </a:lnTo>
                <a:lnTo>
                  <a:pt x="266866" y="699478"/>
                </a:lnTo>
                <a:lnTo>
                  <a:pt x="315684" y="715417"/>
                </a:lnTo>
                <a:lnTo>
                  <a:pt x="367092" y="727143"/>
                </a:lnTo>
                <a:lnTo>
                  <a:pt x="420734" y="734380"/>
                </a:lnTo>
                <a:lnTo>
                  <a:pt x="476250" y="736854"/>
                </a:lnTo>
                <a:lnTo>
                  <a:pt x="531765" y="734380"/>
                </a:lnTo>
                <a:lnTo>
                  <a:pt x="585407" y="727143"/>
                </a:lnTo>
                <a:lnTo>
                  <a:pt x="636815" y="715417"/>
                </a:lnTo>
                <a:lnTo>
                  <a:pt x="685633" y="699478"/>
                </a:lnTo>
                <a:lnTo>
                  <a:pt x="731501" y="679599"/>
                </a:lnTo>
                <a:lnTo>
                  <a:pt x="774063" y="656057"/>
                </a:lnTo>
                <a:lnTo>
                  <a:pt x="812958" y="629126"/>
                </a:lnTo>
                <a:lnTo>
                  <a:pt x="847830" y="599080"/>
                </a:lnTo>
                <a:lnTo>
                  <a:pt x="878320" y="566196"/>
                </a:lnTo>
                <a:lnTo>
                  <a:pt x="904069" y="530747"/>
                </a:lnTo>
                <a:lnTo>
                  <a:pt x="924720" y="493009"/>
                </a:lnTo>
                <a:lnTo>
                  <a:pt x="939914" y="453256"/>
                </a:lnTo>
                <a:lnTo>
                  <a:pt x="949293" y="411764"/>
                </a:lnTo>
                <a:lnTo>
                  <a:pt x="952500" y="368807"/>
                </a:lnTo>
                <a:close/>
              </a:path>
            </a:pathLst>
          </a:custGeom>
          <a:solidFill>
            <a:srgbClr val="00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89777" y="6070091"/>
            <a:ext cx="952500" cy="737235"/>
          </a:xfrm>
          <a:custGeom>
            <a:avLst/>
            <a:gdLst/>
            <a:ahLst/>
            <a:cxnLst/>
            <a:rect l="l" t="t" r="r" b="b"/>
            <a:pathLst>
              <a:path w="952500" h="737234">
                <a:moveTo>
                  <a:pt x="476250" y="0"/>
                </a:moveTo>
                <a:lnTo>
                  <a:pt x="420734" y="2484"/>
                </a:lnTo>
                <a:lnTo>
                  <a:pt x="367092" y="9752"/>
                </a:lnTo>
                <a:lnTo>
                  <a:pt x="315684" y="21526"/>
                </a:lnTo>
                <a:lnTo>
                  <a:pt x="266866" y="37526"/>
                </a:lnTo>
                <a:lnTo>
                  <a:pt x="220998" y="57476"/>
                </a:lnTo>
                <a:lnTo>
                  <a:pt x="178436" y="81096"/>
                </a:lnTo>
                <a:lnTo>
                  <a:pt x="139541" y="108108"/>
                </a:lnTo>
                <a:lnTo>
                  <a:pt x="104669" y="138235"/>
                </a:lnTo>
                <a:lnTo>
                  <a:pt x="74179" y="171197"/>
                </a:lnTo>
                <a:lnTo>
                  <a:pt x="48430" y="206717"/>
                </a:lnTo>
                <a:lnTo>
                  <a:pt x="27779" y="244516"/>
                </a:lnTo>
                <a:lnTo>
                  <a:pt x="12585" y="284317"/>
                </a:lnTo>
                <a:lnTo>
                  <a:pt x="3206" y="325840"/>
                </a:lnTo>
                <a:lnTo>
                  <a:pt x="0" y="368808"/>
                </a:lnTo>
                <a:lnTo>
                  <a:pt x="3206" y="411764"/>
                </a:lnTo>
                <a:lnTo>
                  <a:pt x="12585" y="453256"/>
                </a:lnTo>
                <a:lnTo>
                  <a:pt x="27779" y="493009"/>
                </a:lnTo>
                <a:lnTo>
                  <a:pt x="48430" y="530747"/>
                </a:lnTo>
                <a:lnTo>
                  <a:pt x="74179" y="566196"/>
                </a:lnTo>
                <a:lnTo>
                  <a:pt x="104669" y="599080"/>
                </a:lnTo>
                <a:lnTo>
                  <a:pt x="139541" y="629126"/>
                </a:lnTo>
                <a:lnTo>
                  <a:pt x="178436" y="656057"/>
                </a:lnTo>
                <a:lnTo>
                  <a:pt x="220998" y="679599"/>
                </a:lnTo>
                <a:lnTo>
                  <a:pt x="266866" y="699478"/>
                </a:lnTo>
                <a:lnTo>
                  <a:pt x="315684" y="715417"/>
                </a:lnTo>
                <a:lnTo>
                  <a:pt x="367092" y="727143"/>
                </a:lnTo>
                <a:lnTo>
                  <a:pt x="420734" y="734380"/>
                </a:lnTo>
                <a:lnTo>
                  <a:pt x="476250" y="736854"/>
                </a:lnTo>
                <a:lnTo>
                  <a:pt x="531765" y="734380"/>
                </a:lnTo>
                <a:lnTo>
                  <a:pt x="585407" y="727143"/>
                </a:lnTo>
                <a:lnTo>
                  <a:pt x="636815" y="715417"/>
                </a:lnTo>
                <a:lnTo>
                  <a:pt x="685633" y="699478"/>
                </a:lnTo>
                <a:lnTo>
                  <a:pt x="731501" y="679599"/>
                </a:lnTo>
                <a:lnTo>
                  <a:pt x="774063" y="656057"/>
                </a:lnTo>
                <a:lnTo>
                  <a:pt x="812958" y="629126"/>
                </a:lnTo>
                <a:lnTo>
                  <a:pt x="847830" y="599080"/>
                </a:lnTo>
                <a:lnTo>
                  <a:pt x="878320" y="566196"/>
                </a:lnTo>
                <a:lnTo>
                  <a:pt x="904069" y="530747"/>
                </a:lnTo>
                <a:lnTo>
                  <a:pt x="924720" y="493009"/>
                </a:lnTo>
                <a:lnTo>
                  <a:pt x="939914" y="453256"/>
                </a:lnTo>
                <a:lnTo>
                  <a:pt x="949293" y="411764"/>
                </a:lnTo>
                <a:lnTo>
                  <a:pt x="952500" y="368807"/>
                </a:lnTo>
                <a:lnTo>
                  <a:pt x="949293" y="325840"/>
                </a:lnTo>
                <a:lnTo>
                  <a:pt x="939914" y="284317"/>
                </a:lnTo>
                <a:lnTo>
                  <a:pt x="924720" y="244516"/>
                </a:lnTo>
                <a:lnTo>
                  <a:pt x="904069" y="206717"/>
                </a:lnTo>
                <a:lnTo>
                  <a:pt x="878320" y="171197"/>
                </a:lnTo>
                <a:lnTo>
                  <a:pt x="847830" y="138235"/>
                </a:lnTo>
                <a:lnTo>
                  <a:pt x="812958" y="108108"/>
                </a:lnTo>
                <a:lnTo>
                  <a:pt x="774063" y="81096"/>
                </a:lnTo>
                <a:lnTo>
                  <a:pt x="731501" y="57476"/>
                </a:lnTo>
                <a:lnTo>
                  <a:pt x="685633" y="37526"/>
                </a:lnTo>
                <a:lnTo>
                  <a:pt x="636815" y="21526"/>
                </a:lnTo>
                <a:lnTo>
                  <a:pt x="585407" y="9752"/>
                </a:lnTo>
                <a:lnTo>
                  <a:pt x="531765" y="2484"/>
                </a:lnTo>
                <a:lnTo>
                  <a:pt x="47625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6248533" y="6195314"/>
            <a:ext cx="63627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3665" marR="5080" indent="-1016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存储与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索引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816487" y="5996940"/>
            <a:ext cx="1140460" cy="882015"/>
          </a:xfrm>
          <a:custGeom>
            <a:avLst/>
            <a:gdLst/>
            <a:ahLst/>
            <a:cxnLst/>
            <a:rect l="l" t="t" r="r" b="b"/>
            <a:pathLst>
              <a:path w="1140460" h="882015">
                <a:moveTo>
                  <a:pt x="1139952" y="441198"/>
                </a:moveTo>
                <a:lnTo>
                  <a:pt x="1137341" y="398680"/>
                </a:lnTo>
                <a:lnTo>
                  <a:pt x="1129671" y="357312"/>
                </a:lnTo>
                <a:lnTo>
                  <a:pt x="1117179" y="317278"/>
                </a:lnTo>
                <a:lnTo>
                  <a:pt x="1100105" y="278761"/>
                </a:lnTo>
                <a:lnTo>
                  <a:pt x="1078688" y="241946"/>
                </a:lnTo>
                <a:lnTo>
                  <a:pt x="1053166" y="207018"/>
                </a:lnTo>
                <a:lnTo>
                  <a:pt x="1023780" y="174160"/>
                </a:lnTo>
                <a:lnTo>
                  <a:pt x="990769" y="143557"/>
                </a:lnTo>
                <a:lnTo>
                  <a:pt x="954371" y="115393"/>
                </a:lnTo>
                <a:lnTo>
                  <a:pt x="914826" y="89852"/>
                </a:lnTo>
                <a:lnTo>
                  <a:pt x="872372" y="67119"/>
                </a:lnTo>
                <a:lnTo>
                  <a:pt x="827250" y="47378"/>
                </a:lnTo>
                <a:lnTo>
                  <a:pt x="779698" y="30813"/>
                </a:lnTo>
                <a:lnTo>
                  <a:pt x="729955" y="17609"/>
                </a:lnTo>
                <a:lnTo>
                  <a:pt x="678261" y="7949"/>
                </a:lnTo>
                <a:lnTo>
                  <a:pt x="624855" y="2017"/>
                </a:lnTo>
                <a:lnTo>
                  <a:pt x="569976" y="0"/>
                </a:lnTo>
                <a:lnTo>
                  <a:pt x="515096" y="2017"/>
                </a:lnTo>
                <a:lnTo>
                  <a:pt x="461690" y="7949"/>
                </a:lnTo>
                <a:lnTo>
                  <a:pt x="409996" y="17609"/>
                </a:lnTo>
                <a:lnTo>
                  <a:pt x="360253" y="30813"/>
                </a:lnTo>
                <a:lnTo>
                  <a:pt x="312701" y="47378"/>
                </a:lnTo>
                <a:lnTo>
                  <a:pt x="267579" y="67119"/>
                </a:lnTo>
                <a:lnTo>
                  <a:pt x="225125" y="89852"/>
                </a:lnTo>
                <a:lnTo>
                  <a:pt x="185580" y="115393"/>
                </a:lnTo>
                <a:lnTo>
                  <a:pt x="149182" y="143557"/>
                </a:lnTo>
                <a:lnTo>
                  <a:pt x="116171" y="174160"/>
                </a:lnTo>
                <a:lnTo>
                  <a:pt x="86785" y="207018"/>
                </a:lnTo>
                <a:lnTo>
                  <a:pt x="61263" y="241946"/>
                </a:lnTo>
                <a:lnTo>
                  <a:pt x="39846" y="278761"/>
                </a:lnTo>
                <a:lnTo>
                  <a:pt x="22772" y="317278"/>
                </a:lnTo>
                <a:lnTo>
                  <a:pt x="10280" y="357312"/>
                </a:lnTo>
                <a:lnTo>
                  <a:pt x="2610" y="398680"/>
                </a:lnTo>
                <a:lnTo>
                  <a:pt x="0" y="441198"/>
                </a:lnTo>
                <a:lnTo>
                  <a:pt x="2610" y="483588"/>
                </a:lnTo>
                <a:lnTo>
                  <a:pt x="10280" y="524844"/>
                </a:lnTo>
                <a:lnTo>
                  <a:pt x="22772" y="564781"/>
                </a:lnTo>
                <a:lnTo>
                  <a:pt x="39846" y="603213"/>
                </a:lnTo>
                <a:lnTo>
                  <a:pt x="61263" y="639955"/>
                </a:lnTo>
                <a:lnTo>
                  <a:pt x="86785" y="674822"/>
                </a:lnTo>
                <a:lnTo>
                  <a:pt x="101346" y="691077"/>
                </a:lnTo>
                <a:lnTo>
                  <a:pt x="101346" y="441198"/>
                </a:lnTo>
                <a:lnTo>
                  <a:pt x="104495" y="398882"/>
                </a:lnTo>
                <a:lnTo>
                  <a:pt x="113709" y="358004"/>
                </a:lnTo>
                <a:lnTo>
                  <a:pt x="128638" y="318836"/>
                </a:lnTo>
                <a:lnTo>
                  <a:pt x="148932" y="281648"/>
                </a:lnTo>
                <a:lnTo>
                  <a:pt x="174241" y="246714"/>
                </a:lnTo>
                <a:lnTo>
                  <a:pt x="204215" y="214304"/>
                </a:lnTo>
                <a:lnTo>
                  <a:pt x="238505" y="184689"/>
                </a:lnTo>
                <a:lnTo>
                  <a:pt x="276761" y="158142"/>
                </a:lnTo>
                <a:lnTo>
                  <a:pt x="318632" y="134934"/>
                </a:lnTo>
                <a:lnTo>
                  <a:pt x="363769" y="115337"/>
                </a:lnTo>
                <a:lnTo>
                  <a:pt x="411822" y="99622"/>
                </a:lnTo>
                <a:lnTo>
                  <a:pt x="462440" y="88060"/>
                </a:lnTo>
                <a:lnTo>
                  <a:pt x="515275" y="80925"/>
                </a:lnTo>
                <a:lnTo>
                  <a:pt x="569976" y="78486"/>
                </a:lnTo>
                <a:lnTo>
                  <a:pt x="624676" y="80925"/>
                </a:lnTo>
                <a:lnTo>
                  <a:pt x="677511" y="88060"/>
                </a:lnTo>
                <a:lnTo>
                  <a:pt x="728129" y="99622"/>
                </a:lnTo>
                <a:lnTo>
                  <a:pt x="776182" y="115337"/>
                </a:lnTo>
                <a:lnTo>
                  <a:pt x="821319" y="134934"/>
                </a:lnTo>
                <a:lnTo>
                  <a:pt x="863190" y="158142"/>
                </a:lnTo>
                <a:lnTo>
                  <a:pt x="901445" y="184689"/>
                </a:lnTo>
                <a:lnTo>
                  <a:pt x="935735" y="214304"/>
                </a:lnTo>
                <a:lnTo>
                  <a:pt x="965710" y="246714"/>
                </a:lnTo>
                <a:lnTo>
                  <a:pt x="991019" y="281648"/>
                </a:lnTo>
                <a:lnTo>
                  <a:pt x="1011313" y="318836"/>
                </a:lnTo>
                <a:lnTo>
                  <a:pt x="1026242" y="358004"/>
                </a:lnTo>
                <a:lnTo>
                  <a:pt x="1035456" y="398882"/>
                </a:lnTo>
                <a:lnTo>
                  <a:pt x="1038606" y="441198"/>
                </a:lnTo>
                <a:lnTo>
                  <a:pt x="1038606" y="691077"/>
                </a:lnTo>
                <a:lnTo>
                  <a:pt x="1053166" y="674822"/>
                </a:lnTo>
                <a:lnTo>
                  <a:pt x="1078688" y="639955"/>
                </a:lnTo>
                <a:lnTo>
                  <a:pt x="1100105" y="603213"/>
                </a:lnTo>
                <a:lnTo>
                  <a:pt x="1117179" y="564781"/>
                </a:lnTo>
                <a:lnTo>
                  <a:pt x="1129671" y="524844"/>
                </a:lnTo>
                <a:lnTo>
                  <a:pt x="1137341" y="483588"/>
                </a:lnTo>
                <a:lnTo>
                  <a:pt x="1139952" y="441198"/>
                </a:lnTo>
                <a:close/>
              </a:path>
              <a:path w="1140460" h="882015">
                <a:moveTo>
                  <a:pt x="1038606" y="691077"/>
                </a:moveTo>
                <a:lnTo>
                  <a:pt x="1038606" y="441198"/>
                </a:lnTo>
                <a:lnTo>
                  <a:pt x="1035456" y="483361"/>
                </a:lnTo>
                <a:lnTo>
                  <a:pt x="1026242" y="524109"/>
                </a:lnTo>
                <a:lnTo>
                  <a:pt x="1011313" y="563167"/>
                </a:lnTo>
                <a:lnTo>
                  <a:pt x="991019" y="600262"/>
                </a:lnTo>
                <a:lnTo>
                  <a:pt x="965710" y="635122"/>
                </a:lnTo>
                <a:lnTo>
                  <a:pt x="935735" y="667472"/>
                </a:lnTo>
                <a:lnTo>
                  <a:pt x="901445" y="697039"/>
                </a:lnTo>
                <a:lnTo>
                  <a:pt x="863190" y="723551"/>
                </a:lnTo>
                <a:lnTo>
                  <a:pt x="821319" y="746733"/>
                </a:lnTo>
                <a:lnTo>
                  <a:pt x="776182" y="766314"/>
                </a:lnTo>
                <a:lnTo>
                  <a:pt x="728129" y="782019"/>
                </a:lnTo>
                <a:lnTo>
                  <a:pt x="677511" y="793575"/>
                </a:lnTo>
                <a:lnTo>
                  <a:pt x="624676" y="800709"/>
                </a:lnTo>
                <a:lnTo>
                  <a:pt x="569976" y="803148"/>
                </a:lnTo>
                <a:lnTo>
                  <a:pt x="515275" y="800709"/>
                </a:lnTo>
                <a:lnTo>
                  <a:pt x="462440" y="793575"/>
                </a:lnTo>
                <a:lnTo>
                  <a:pt x="411822" y="782019"/>
                </a:lnTo>
                <a:lnTo>
                  <a:pt x="363769" y="766314"/>
                </a:lnTo>
                <a:lnTo>
                  <a:pt x="318632" y="746733"/>
                </a:lnTo>
                <a:lnTo>
                  <a:pt x="276761" y="723551"/>
                </a:lnTo>
                <a:lnTo>
                  <a:pt x="238505" y="697039"/>
                </a:lnTo>
                <a:lnTo>
                  <a:pt x="204215" y="667472"/>
                </a:lnTo>
                <a:lnTo>
                  <a:pt x="174241" y="635122"/>
                </a:lnTo>
                <a:lnTo>
                  <a:pt x="148932" y="600262"/>
                </a:lnTo>
                <a:lnTo>
                  <a:pt x="128638" y="563167"/>
                </a:lnTo>
                <a:lnTo>
                  <a:pt x="113709" y="524109"/>
                </a:lnTo>
                <a:lnTo>
                  <a:pt x="104495" y="483361"/>
                </a:lnTo>
                <a:lnTo>
                  <a:pt x="101346" y="441198"/>
                </a:lnTo>
                <a:lnTo>
                  <a:pt x="101346" y="691077"/>
                </a:lnTo>
                <a:lnTo>
                  <a:pt x="149182" y="738189"/>
                </a:lnTo>
                <a:lnTo>
                  <a:pt x="185580" y="766319"/>
                </a:lnTo>
                <a:lnTo>
                  <a:pt x="225125" y="791834"/>
                </a:lnTo>
                <a:lnTo>
                  <a:pt x="267579" y="814547"/>
                </a:lnTo>
                <a:lnTo>
                  <a:pt x="312701" y="834274"/>
                </a:lnTo>
                <a:lnTo>
                  <a:pt x="360253" y="850830"/>
                </a:lnTo>
                <a:lnTo>
                  <a:pt x="409996" y="864029"/>
                </a:lnTo>
                <a:lnTo>
                  <a:pt x="461690" y="873686"/>
                </a:lnTo>
                <a:lnTo>
                  <a:pt x="515096" y="879616"/>
                </a:lnTo>
                <a:lnTo>
                  <a:pt x="569976" y="881634"/>
                </a:lnTo>
                <a:lnTo>
                  <a:pt x="624855" y="879616"/>
                </a:lnTo>
                <a:lnTo>
                  <a:pt x="678261" y="873686"/>
                </a:lnTo>
                <a:lnTo>
                  <a:pt x="729955" y="864029"/>
                </a:lnTo>
                <a:lnTo>
                  <a:pt x="779698" y="850830"/>
                </a:lnTo>
                <a:lnTo>
                  <a:pt x="827250" y="834274"/>
                </a:lnTo>
                <a:lnTo>
                  <a:pt x="872372" y="814547"/>
                </a:lnTo>
                <a:lnTo>
                  <a:pt x="914826" y="791834"/>
                </a:lnTo>
                <a:lnTo>
                  <a:pt x="954371" y="766319"/>
                </a:lnTo>
                <a:lnTo>
                  <a:pt x="990769" y="738189"/>
                </a:lnTo>
                <a:lnTo>
                  <a:pt x="1023780" y="707628"/>
                </a:lnTo>
                <a:lnTo>
                  <a:pt x="1038606" y="691077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910213" y="6070091"/>
            <a:ext cx="952500" cy="737235"/>
          </a:xfrm>
          <a:custGeom>
            <a:avLst/>
            <a:gdLst/>
            <a:ahLst/>
            <a:cxnLst/>
            <a:rect l="l" t="t" r="r" b="b"/>
            <a:pathLst>
              <a:path w="952500" h="737234">
                <a:moveTo>
                  <a:pt x="952500" y="368807"/>
                </a:moveTo>
                <a:lnTo>
                  <a:pt x="949293" y="325840"/>
                </a:lnTo>
                <a:lnTo>
                  <a:pt x="939914" y="284317"/>
                </a:lnTo>
                <a:lnTo>
                  <a:pt x="924720" y="244516"/>
                </a:lnTo>
                <a:lnTo>
                  <a:pt x="904069" y="206717"/>
                </a:lnTo>
                <a:lnTo>
                  <a:pt x="878320" y="171197"/>
                </a:lnTo>
                <a:lnTo>
                  <a:pt x="847830" y="138235"/>
                </a:lnTo>
                <a:lnTo>
                  <a:pt x="812958" y="108108"/>
                </a:lnTo>
                <a:lnTo>
                  <a:pt x="774063" y="81096"/>
                </a:lnTo>
                <a:lnTo>
                  <a:pt x="731501" y="57476"/>
                </a:lnTo>
                <a:lnTo>
                  <a:pt x="685633" y="37526"/>
                </a:lnTo>
                <a:lnTo>
                  <a:pt x="636815" y="21526"/>
                </a:lnTo>
                <a:lnTo>
                  <a:pt x="585407" y="9752"/>
                </a:lnTo>
                <a:lnTo>
                  <a:pt x="531765" y="2484"/>
                </a:lnTo>
                <a:lnTo>
                  <a:pt x="476250" y="0"/>
                </a:lnTo>
                <a:lnTo>
                  <a:pt x="420734" y="2484"/>
                </a:lnTo>
                <a:lnTo>
                  <a:pt x="367092" y="9752"/>
                </a:lnTo>
                <a:lnTo>
                  <a:pt x="315684" y="21526"/>
                </a:lnTo>
                <a:lnTo>
                  <a:pt x="266866" y="37526"/>
                </a:lnTo>
                <a:lnTo>
                  <a:pt x="220998" y="57476"/>
                </a:lnTo>
                <a:lnTo>
                  <a:pt x="178436" y="81096"/>
                </a:lnTo>
                <a:lnTo>
                  <a:pt x="139541" y="108108"/>
                </a:lnTo>
                <a:lnTo>
                  <a:pt x="104669" y="138235"/>
                </a:lnTo>
                <a:lnTo>
                  <a:pt x="74179" y="171197"/>
                </a:lnTo>
                <a:lnTo>
                  <a:pt x="48430" y="206717"/>
                </a:lnTo>
                <a:lnTo>
                  <a:pt x="27779" y="244516"/>
                </a:lnTo>
                <a:lnTo>
                  <a:pt x="12585" y="284317"/>
                </a:lnTo>
                <a:lnTo>
                  <a:pt x="3206" y="325840"/>
                </a:lnTo>
                <a:lnTo>
                  <a:pt x="0" y="368808"/>
                </a:lnTo>
                <a:lnTo>
                  <a:pt x="3206" y="411764"/>
                </a:lnTo>
                <a:lnTo>
                  <a:pt x="12585" y="453256"/>
                </a:lnTo>
                <a:lnTo>
                  <a:pt x="27779" y="493009"/>
                </a:lnTo>
                <a:lnTo>
                  <a:pt x="48430" y="530747"/>
                </a:lnTo>
                <a:lnTo>
                  <a:pt x="74179" y="566196"/>
                </a:lnTo>
                <a:lnTo>
                  <a:pt x="104669" y="599080"/>
                </a:lnTo>
                <a:lnTo>
                  <a:pt x="139541" y="629126"/>
                </a:lnTo>
                <a:lnTo>
                  <a:pt x="178436" y="656057"/>
                </a:lnTo>
                <a:lnTo>
                  <a:pt x="220998" y="679599"/>
                </a:lnTo>
                <a:lnTo>
                  <a:pt x="266866" y="699478"/>
                </a:lnTo>
                <a:lnTo>
                  <a:pt x="315684" y="715417"/>
                </a:lnTo>
                <a:lnTo>
                  <a:pt x="367092" y="727143"/>
                </a:lnTo>
                <a:lnTo>
                  <a:pt x="420734" y="734380"/>
                </a:lnTo>
                <a:lnTo>
                  <a:pt x="476250" y="736854"/>
                </a:lnTo>
                <a:lnTo>
                  <a:pt x="531765" y="734380"/>
                </a:lnTo>
                <a:lnTo>
                  <a:pt x="585407" y="727143"/>
                </a:lnTo>
                <a:lnTo>
                  <a:pt x="636815" y="715417"/>
                </a:lnTo>
                <a:lnTo>
                  <a:pt x="685633" y="699478"/>
                </a:lnTo>
                <a:lnTo>
                  <a:pt x="731501" y="679599"/>
                </a:lnTo>
                <a:lnTo>
                  <a:pt x="774063" y="656057"/>
                </a:lnTo>
                <a:lnTo>
                  <a:pt x="812958" y="629126"/>
                </a:lnTo>
                <a:lnTo>
                  <a:pt x="847830" y="599080"/>
                </a:lnTo>
                <a:lnTo>
                  <a:pt x="878320" y="566196"/>
                </a:lnTo>
                <a:lnTo>
                  <a:pt x="904069" y="530747"/>
                </a:lnTo>
                <a:lnTo>
                  <a:pt x="924720" y="493009"/>
                </a:lnTo>
                <a:lnTo>
                  <a:pt x="939914" y="453256"/>
                </a:lnTo>
                <a:lnTo>
                  <a:pt x="949293" y="411764"/>
                </a:lnTo>
                <a:lnTo>
                  <a:pt x="952500" y="368807"/>
                </a:lnTo>
                <a:close/>
              </a:path>
            </a:pathLst>
          </a:custGeom>
          <a:solidFill>
            <a:srgbClr val="00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910213" y="6070091"/>
            <a:ext cx="952500" cy="737235"/>
          </a:xfrm>
          <a:custGeom>
            <a:avLst/>
            <a:gdLst/>
            <a:ahLst/>
            <a:cxnLst/>
            <a:rect l="l" t="t" r="r" b="b"/>
            <a:pathLst>
              <a:path w="952500" h="737234">
                <a:moveTo>
                  <a:pt x="476250" y="0"/>
                </a:moveTo>
                <a:lnTo>
                  <a:pt x="420734" y="2484"/>
                </a:lnTo>
                <a:lnTo>
                  <a:pt x="367092" y="9752"/>
                </a:lnTo>
                <a:lnTo>
                  <a:pt x="315684" y="21526"/>
                </a:lnTo>
                <a:lnTo>
                  <a:pt x="266866" y="37526"/>
                </a:lnTo>
                <a:lnTo>
                  <a:pt x="220998" y="57476"/>
                </a:lnTo>
                <a:lnTo>
                  <a:pt x="178436" y="81096"/>
                </a:lnTo>
                <a:lnTo>
                  <a:pt x="139541" y="108108"/>
                </a:lnTo>
                <a:lnTo>
                  <a:pt x="104669" y="138235"/>
                </a:lnTo>
                <a:lnTo>
                  <a:pt x="74179" y="171197"/>
                </a:lnTo>
                <a:lnTo>
                  <a:pt x="48430" y="206717"/>
                </a:lnTo>
                <a:lnTo>
                  <a:pt x="27779" y="244516"/>
                </a:lnTo>
                <a:lnTo>
                  <a:pt x="12585" y="284317"/>
                </a:lnTo>
                <a:lnTo>
                  <a:pt x="3206" y="325840"/>
                </a:lnTo>
                <a:lnTo>
                  <a:pt x="0" y="368808"/>
                </a:lnTo>
                <a:lnTo>
                  <a:pt x="3206" y="411764"/>
                </a:lnTo>
                <a:lnTo>
                  <a:pt x="12585" y="453256"/>
                </a:lnTo>
                <a:lnTo>
                  <a:pt x="27779" y="493009"/>
                </a:lnTo>
                <a:lnTo>
                  <a:pt x="48430" y="530747"/>
                </a:lnTo>
                <a:lnTo>
                  <a:pt x="74179" y="566196"/>
                </a:lnTo>
                <a:lnTo>
                  <a:pt x="104669" y="599080"/>
                </a:lnTo>
                <a:lnTo>
                  <a:pt x="139541" y="629126"/>
                </a:lnTo>
                <a:lnTo>
                  <a:pt x="178436" y="656057"/>
                </a:lnTo>
                <a:lnTo>
                  <a:pt x="220998" y="679599"/>
                </a:lnTo>
                <a:lnTo>
                  <a:pt x="266866" y="699478"/>
                </a:lnTo>
                <a:lnTo>
                  <a:pt x="315684" y="715417"/>
                </a:lnTo>
                <a:lnTo>
                  <a:pt x="367092" y="727143"/>
                </a:lnTo>
                <a:lnTo>
                  <a:pt x="420734" y="734380"/>
                </a:lnTo>
                <a:lnTo>
                  <a:pt x="476250" y="736854"/>
                </a:lnTo>
                <a:lnTo>
                  <a:pt x="531765" y="734380"/>
                </a:lnTo>
                <a:lnTo>
                  <a:pt x="585407" y="727143"/>
                </a:lnTo>
                <a:lnTo>
                  <a:pt x="636815" y="715417"/>
                </a:lnTo>
                <a:lnTo>
                  <a:pt x="685633" y="699478"/>
                </a:lnTo>
                <a:lnTo>
                  <a:pt x="731501" y="679599"/>
                </a:lnTo>
                <a:lnTo>
                  <a:pt x="774063" y="656057"/>
                </a:lnTo>
                <a:lnTo>
                  <a:pt x="812958" y="629126"/>
                </a:lnTo>
                <a:lnTo>
                  <a:pt x="847830" y="599080"/>
                </a:lnTo>
                <a:lnTo>
                  <a:pt x="878320" y="566196"/>
                </a:lnTo>
                <a:lnTo>
                  <a:pt x="904069" y="530747"/>
                </a:lnTo>
                <a:lnTo>
                  <a:pt x="924720" y="493009"/>
                </a:lnTo>
                <a:lnTo>
                  <a:pt x="939914" y="453256"/>
                </a:lnTo>
                <a:lnTo>
                  <a:pt x="949293" y="411764"/>
                </a:lnTo>
                <a:lnTo>
                  <a:pt x="952500" y="368807"/>
                </a:lnTo>
                <a:lnTo>
                  <a:pt x="949293" y="325840"/>
                </a:lnTo>
                <a:lnTo>
                  <a:pt x="939914" y="284317"/>
                </a:lnTo>
                <a:lnTo>
                  <a:pt x="924720" y="244516"/>
                </a:lnTo>
                <a:lnTo>
                  <a:pt x="904069" y="206717"/>
                </a:lnTo>
                <a:lnTo>
                  <a:pt x="878320" y="171197"/>
                </a:lnTo>
                <a:lnTo>
                  <a:pt x="847830" y="138235"/>
                </a:lnTo>
                <a:lnTo>
                  <a:pt x="812958" y="108108"/>
                </a:lnTo>
                <a:lnTo>
                  <a:pt x="774063" y="81096"/>
                </a:lnTo>
                <a:lnTo>
                  <a:pt x="731501" y="57476"/>
                </a:lnTo>
                <a:lnTo>
                  <a:pt x="685633" y="37526"/>
                </a:lnTo>
                <a:lnTo>
                  <a:pt x="636815" y="21526"/>
                </a:lnTo>
                <a:lnTo>
                  <a:pt x="585407" y="9752"/>
                </a:lnTo>
                <a:lnTo>
                  <a:pt x="531765" y="2484"/>
                </a:lnTo>
                <a:lnTo>
                  <a:pt x="47625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5068204" y="6195314"/>
            <a:ext cx="636905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635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查询优 化实现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3636911" y="5996940"/>
            <a:ext cx="1140460" cy="882015"/>
          </a:xfrm>
          <a:custGeom>
            <a:avLst/>
            <a:gdLst/>
            <a:ahLst/>
            <a:cxnLst/>
            <a:rect l="l" t="t" r="r" b="b"/>
            <a:pathLst>
              <a:path w="1140460" h="882015">
                <a:moveTo>
                  <a:pt x="1139952" y="441198"/>
                </a:moveTo>
                <a:lnTo>
                  <a:pt x="1137341" y="398680"/>
                </a:lnTo>
                <a:lnTo>
                  <a:pt x="1129671" y="357312"/>
                </a:lnTo>
                <a:lnTo>
                  <a:pt x="1117179" y="317278"/>
                </a:lnTo>
                <a:lnTo>
                  <a:pt x="1100105" y="278761"/>
                </a:lnTo>
                <a:lnTo>
                  <a:pt x="1078688" y="241946"/>
                </a:lnTo>
                <a:lnTo>
                  <a:pt x="1053166" y="207018"/>
                </a:lnTo>
                <a:lnTo>
                  <a:pt x="1023780" y="174160"/>
                </a:lnTo>
                <a:lnTo>
                  <a:pt x="990769" y="143557"/>
                </a:lnTo>
                <a:lnTo>
                  <a:pt x="954371" y="115393"/>
                </a:lnTo>
                <a:lnTo>
                  <a:pt x="914826" y="89852"/>
                </a:lnTo>
                <a:lnTo>
                  <a:pt x="872372" y="67119"/>
                </a:lnTo>
                <a:lnTo>
                  <a:pt x="827250" y="47378"/>
                </a:lnTo>
                <a:lnTo>
                  <a:pt x="779698" y="30813"/>
                </a:lnTo>
                <a:lnTo>
                  <a:pt x="729955" y="17609"/>
                </a:lnTo>
                <a:lnTo>
                  <a:pt x="678261" y="7949"/>
                </a:lnTo>
                <a:lnTo>
                  <a:pt x="624687" y="2011"/>
                </a:lnTo>
                <a:lnTo>
                  <a:pt x="569976" y="0"/>
                </a:lnTo>
                <a:lnTo>
                  <a:pt x="515096" y="2017"/>
                </a:lnTo>
                <a:lnTo>
                  <a:pt x="461690" y="7949"/>
                </a:lnTo>
                <a:lnTo>
                  <a:pt x="409996" y="17609"/>
                </a:lnTo>
                <a:lnTo>
                  <a:pt x="360253" y="30813"/>
                </a:lnTo>
                <a:lnTo>
                  <a:pt x="312701" y="47378"/>
                </a:lnTo>
                <a:lnTo>
                  <a:pt x="267579" y="67119"/>
                </a:lnTo>
                <a:lnTo>
                  <a:pt x="225125" y="89852"/>
                </a:lnTo>
                <a:lnTo>
                  <a:pt x="185580" y="115393"/>
                </a:lnTo>
                <a:lnTo>
                  <a:pt x="149182" y="143557"/>
                </a:lnTo>
                <a:lnTo>
                  <a:pt x="116171" y="174160"/>
                </a:lnTo>
                <a:lnTo>
                  <a:pt x="86785" y="207018"/>
                </a:lnTo>
                <a:lnTo>
                  <a:pt x="61263" y="241946"/>
                </a:lnTo>
                <a:lnTo>
                  <a:pt x="39846" y="278761"/>
                </a:lnTo>
                <a:lnTo>
                  <a:pt x="22772" y="317278"/>
                </a:lnTo>
                <a:lnTo>
                  <a:pt x="10280" y="357312"/>
                </a:lnTo>
                <a:lnTo>
                  <a:pt x="2610" y="398680"/>
                </a:lnTo>
                <a:lnTo>
                  <a:pt x="0" y="441198"/>
                </a:lnTo>
                <a:lnTo>
                  <a:pt x="2610" y="483588"/>
                </a:lnTo>
                <a:lnTo>
                  <a:pt x="10280" y="524844"/>
                </a:lnTo>
                <a:lnTo>
                  <a:pt x="22772" y="564781"/>
                </a:lnTo>
                <a:lnTo>
                  <a:pt x="39846" y="603213"/>
                </a:lnTo>
                <a:lnTo>
                  <a:pt x="61263" y="639955"/>
                </a:lnTo>
                <a:lnTo>
                  <a:pt x="86785" y="674822"/>
                </a:lnTo>
                <a:lnTo>
                  <a:pt x="101346" y="691077"/>
                </a:lnTo>
                <a:lnTo>
                  <a:pt x="101346" y="441198"/>
                </a:lnTo>
                <a:lnTo>
                  <a:pt x="104495" y="398882"/>
                </a:lnTo>
                <a:lnTo>
                  <a:pt x="113709" y="358004"/>
                </a:lnTo>
                <a:lnTo>
                  <a:pt x="128638" y="318836"/>
                </a:lnTo>
                <a:lnTo>
                  <a:pt x="148932" y="281648"/>
                </a:lnTo>
                <a:lnTo>
                  <a:pt x="174241" y="246714"/>
                </a:lnTo>
                <a:lnTo>
                  <a:pt x="204215" y="214304"/>
                </a:lnTo>
                <a:lnTo>
                  <a:pt x="238505" y="184689"/>
                </a:lnTo>
                <a:lnTo>
                  <a:pt x="276761" y="158142"/>
                </a:lnTo>
                <a:lnTo>
                  <a:pt x="318632" y="134934"/>
                </a:lnTo>
                <a:lnTo>
                  <a:pt x="363769" y="115337"/>
                </a:lnTo>
                <a:lnTo>
                  <a:pt x="411822" y="99622"/>
                </a:lnTo>
                <a:lnTo>
                  <a:pt x="462440" y="88060"/>
                </a:lnTo>
                <a:lnTo>
                  <a:pt x="515275" y="80925"/>
                </a:lnTo>
                <a:lnTo>
                  <a:pt x="569976" y="78486"/>
                </a:lnTo>
                <a:lnTo>
                  <a:pt x="624687" y="80925"/>
                </a:lnTo>
                <a:lnTo>
                  <a:pt x="677553" y="88060"/>
                </a:lnTo>
                <a:lnTo>
                  <a:pt x="728219" y="99622"/>
                </a:lnTo>
                <a:lnTo>
                  <a:pt x="776333" y="115337"/>
                </a:lnTo>
                <a:lnTo>
                  <a:pt x="821541" y="134934"/>
                </a:lnTo>
                <a:lnTo>
                  <a:pt x="863490" y="158142"/>
                </a:lnTo>
                <a:lnTo>
                  <a:pt x="901827" y="184689"/>
                </a:lnTo>
                <a:lnTo>
                  <a:pt x="936198" y="214304"/>
                </a:lnTo>
                <a:lnTo>
                  <a:pt x="966250" y="246714"/>
                </a:lnTo>
                <a:lnTo>
                  <a:pt x="991630" y="281648"/>
                </a:lnTo>
                <a:lnTo>
                  <a:pt x="1011985" y="318836"/>
                </a:lnTo>
                <a:lnTo>
                  <a:pt x="1026962" y="358004"/>
                </a:lnTo>
                <a:lnTo>
                  <a:pt x="1036207" y="398882"/>
                </a:lnTo>
                <a:lnTo>
                  <a:pt x="1039368" y="441198"/>
                </a:lnTo>
                <a:lnTo>
                  <a:pt x="1039368" y="690227"/>
                </a:lnTo>
                <a:lnTo>
                  <a:pt x="1053166" y="674822"/>
                </a:lnTo>
                <a:lnTo>
                  <a:pt x="1078688" y="639955"/>
                </a:lnTo>
                <a:lnTo>
                  <a:pt x="1100105" y="603213"/>
                </a:lnTo>
                <a:lnTo>
                  <a:pt x="1117179" y="564781"/>
                </a:lnTo>
                <a:lnTo>
                  <a:pt x="1129671" y="524844"/>
                </a:lnTo>
                <a:lnTo>
                  <a:pt x="1137341" y="483588"/>
                </a:lnTo>
                <a:lnTo>
                  <a:pt x="1139952" y="441198"/>
                </a:lnTo>
                <a:close/>
              </a:path>
              <a:path w="1140460" h="882015">
                <a:moveTo>
                  <a:pt x="1039368" y="690227"/>
                </a:moveTo>
                <a:lnTo>
                  <a:pt x="1039368" y="441198"/>
                </a:lnTo>
                <a:lnTo>
                  <a:pt x="1036207" y="483361"/>
                </a:lnTo>
                <a:lnTo>
                  <a:pt x="1026962" y="524109"/>
                </a:lnTo>
                <a:lnTo>
                  <a:pt x="1011985" y="563167"/>
                </a:lnTo>
                <a:lnTo>
                  <a:pt x="991630" y="600262"/>
                </a:lnTo>
                <a:lnTo>
                  <a:pt x="966250" y="635122"/>
                </a:lnTo>
                <a:lnTo>
                  <a:pt x="936198" y="667472"/>
                </a:lnTo>
                <a:lnTo>
                  <a:pt x="901827" y="697039"/>
                </a:lnTo>
                <a:lnTo>
                  <a:pt x="863490" y="723551"/>
                </a:lnTo>
                <a:lnTo>
                  <a:pt x="821541" y="746733"/>
                </a:lnTo>
                <a:lnTo>
                  <a:pt x="776333" y="766314"/>
                </a:lnTo>
                <a:lnTo>
                  <a:pt x="728219" y="782019"/>
                </a:lnTo>
                <a:lnTo>
                  <a:pt x="677553" y="793575"/>
                </a:lnTo>
                <a:lnTo>
                  <a:pt x="624687" y="800709"/>
                </a:lnTo>
                <a:lnTo>
                  <a:pt x="569976" y="803148"/>
                </a:lnTo>
                <a:lnTo>
                  <a:pt x="515275" y="800709"/>
                </a:lnTo>
                <a:lnTo>
                  <a:pt x="462440" y="793575"/>
                </a:lnTo>
                <a:lnTo>
                  <a:pt x="411822" y="782019"/>
                </a:lnTo>
                <a:lnTo>
                  <a:pt x="363769" y="766314"/>
                </a:lnTo>
                <a:lnTo>
                  <a:pt x="318632" y="746733"/>
                </a:lnTo>
                <a:lnTo>
                  <a:pt x="276761" y="723551"/>
                </a:lnTo>
                <a:lnTo>
                  <a:pt x="238505" y="697039"/>
                </a:lnTo>
                <a:lnTo>
                  <a:pt x="204215" y="667472"/>
                </a:lnTo>
                <a:lnTo>
                  <a:pt x="174241" y="635122"/>
                </a:lnTo>
                <a:lnTo>
                  <a:pt x="148932" y="600262"/>
                </a:lnTo>
                <a:lnTo>
                  <a:pt x="128638" y="563167"/>
                </a:lnTo>
                <a:lnTo>
                  <a:pt x="113709" y="524109"/>
                </a:lnTo>
                <a:lnTo>
                  <a:pt x="104495" y="483361"/>
                </a:lnTo>
                <a:lnTo>
                  <a:pt x="101346" y="441198"/>
                </a:lnTo>
                <a:lnTo>
                  <a:pt x="101346" y="691077"/>
                </a:lnTo>
                <a:lnTo>
                  <a:pt x="149182" y="738189"/>
                </a:lnTo>
                <a:lnTo>
                  <a:pt x="185580" y="766319"/>
                </a:lnTo>
                <a:lnTo>
                  <a:pt x="225125" y="791834"/>
                </a:lnTo>
                <a:lnTo>
                  <a:pt x="267579" y="814547"/>
                </a:lnTo>
                <a:lnTo>
                  <a:pt x="312701" y="834274"/>
                </a:lnTo>
                <a:lnTo>
                  <a:pt x="360253" y="850830"/>
                </a:lnTo>
                <a:lnTo>
                  <a:pt x="409996" y="864029"/>
                </a:lnTo>
                <a:lnTo>
                  <a:pt x="461690" y="873686"/>
                </a:lnTo>
                <a:lnTo>
                  <a:pt x="515096" y="879616"/>
                </a:lnTo>
                <a:lnTo>
                  <a:pt x="569976" y="881634"/>
                </a:lnTo>
                <a:lnTo>
                  <a:pt x="624855" y="879616"/>
                </a:lnTo>
                <a:lnTo>
                  <a:pt x="678261" y="873686"/>
                </a:lnTo>
                <a:lnTo>
                  <a:pt x="729955" y="864029"/>
                </a:lnTo>
                <a:lnTo>
                  <a:pt x="779698" y="850830"/>
                </a:lnTo>
                <a:lnTo>
                  <a:pt x="827250" y="834274"/>
                </a:lnTo>
                <a:lnTo>
                  <a:pt x="872372" y="814547"/>
                </a:lnTo>
                <a:lnTo>
                  <a:pt x="914826" y="791834"/>
                </a:lnTo>
                <a:lnTo>
                  <a:pt x="954371" y="766319"/>
                </a:lnTo>
                <a:lnTo>
                  <a:pt x="990769" y="738189"/>
                </a:lnTo>
                <a:lnTo>
                  <a:pt x="1023780" y="707628"/>
                </a:lnTo>
                <a:lnTo>
                  <a:pt x="1039368" y="690227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3730637" y="6070091"/>
            <a:ext cx="952500" cy="737235"/>
          </a:xfrm>
          <a:custGeom>
            <a:avLst/>
            <a:gdLst/>
            <a:ahLst/>
            <a:cxnLst/>
            <a:rect l="l" t="t" r="r" b="b"/>
            <a:pathLst>
              <a:path w="952500" h="737234">
                <a:moveTo>
                  <a:pt x="952500" y="368807"/>
                </a:moveTo>
                <a:lnTo>
                  <a:pt x="949293" y="325840"/>
                </a:lnTo>
                <a:lnTo>
                  <a:pt x="939914" y="284317"/>
                </a:lnTo>
                <a:lnTo>
                  <a:pt x="924720" y="244516"/>
                </a:lnTo>
                <a:lnTo>
                  <a:pt x="904069" y="206717"/>
                </a:lnTo>
                <a:lnTo>
                  <a:pt x="878320" y="171197"/>
                </a:lnTo>
                <a:lnTo>
                  <a:pt x="847830" y="138235"/>
                </a:lnTo>
                <a:lnTo>
                  <a:pt x="812958" y="108108"/>
                </a:lnTo>
                <a:lnTo>
                  <a:pt x="774063" y="81096"/>
                </a:lnTo>
                <a:lnTo>
                  <a:pt x="731501" y="57476"/>
                </a:lnTo>
                <a:lnTo>
                  <a:pt x="685633" y="37526"/>
                </a:lnTo>
                <a:lnTo>
                  <a:pt x="636815" y="21526"/>
                </a:lnTo>
                <a:lnTo>
                  <a:pt x="585407" y="9752"/>
                </a:lnTo>
                <a:lnTo>
                  <a:pt x="531765" y="2484"/>
                </a:lnTo>
                <a:lnTo>
                  <a:pt x="476250" y="0"/>
                </a:lnTo>
                <a:lnTo>
                  <a:pt x="420734" y="2484"/>
                </a:lnTo>
                <a:lnTo>
                  <a:pt x="367092" y="9752"/>
                </a:lnTo>
                <a:lnTo>
                  <a:pt x="315684" y="21526"/>
                </a:lnTo>
                <a:lnTo>
                  <a:pt x="266866" y="37526"/>
                </a:lnTo>
                <a:lnTo>
                  <a:pt x="220998" y="57476"/>
                </a:lnTo>
                <a:lnTo>
                  <a:pt x="178436" y="81096"/>
                </a:lnTo>
                <a:lnTo>
                  <a:pt x="139541" y="108108"/>
                </a:lnTo>
                <a:lnTo>
                  <a:pt x="104669" y="138235"/>
                </a:lnTo>
                <a:lnTo>
                  <a:pt x="74179" y="171197"/>
                </a:lnTo>
                <a:lnTo>
                  <a:pt x="48430" y="206717"/>
                </a:lnTo>
                <a:lnTo>
                  <a:pt x="27779" y="244516"/>
                </a:lnTo>
                <a:lnTo>
                  <a:pt x="12585" y="284317"/>
                </a:lnTo>
                <a:lnTo>
                  <a:pt x="3206" y="325840"/>
                </a:lnTo>
                <a:lnTo>
                  <a:pt x="0" y="368808"/>
                </a:lnTo>
                <a:lnTo>
                  <a:pt x="3206" y="411764"/>
                </a:lnTo>
                <a:lnTo>
                  <a:pt x="12585" y="453256"/>
                </a:lnTo>
                <a:lnTo>
                  <a:pt x="27779" y="493009"/>
                </a:lnTo>
                <a:lnTo>
                  <a:pt x="48430" y="530747"/>
                </a:lnTo>
                <a:lnTo>
                  <a:pt x="74179" y="566196"/>
                </a:lnTo>
                <a:lnTo>
                  <a:pt x="104669" y="599080"/>
                </a:lnTo>
                <a:lnTo>
                  <a:pt x="139541" y="629126"/>
                </a:lnTo>
                <a:lnTo>
                  <a:pt x="178436" y="656057"/>
                </a:lnTo>
                <a:lnTo>
                  <a:pt x="220998" y="679599"/>
                </a:lnTo>
                <a:lnTo>
                  <a:pt x="266866" y="699478"/>
                </a:lnTo>
                <a:lnTo>
                  <a:pt x="315684" y="715417"/>
                </a:lnTo>
                <a:lnTo>
                  <a:pt x="367092" y="727143"/>
                </a:lnTo>
                <a:lnTo>
                  <a:pt x="420734" y="734380"/>
                </a:lnTo>
                <a:lnTo>
                  <a:pt x="476250" y="736854"/>
                </a:lnTo>
                <a:lnTo>
                  <a:pt x="531765" y="734380"/>
                </a:lnTo>
                <a:lnTo>
                  <a:pt x="585407" y="727143"/>
                </a:lnTo>
                <a:lnTo>
                  <a:pt x="636815" y="715417"/>
                </a:lnTo>
                <a:lnTo>
                  <a:pt x="685633" y="699478"/>
                </a:lnTo>
                <a:lnTo>
                  <a:pt x="731501" y="679599"/>
                </a:lnTo>
                <a:lnTo>
                  <a:pt x="774063" y="656057"/>
                </a:lnTo>
                <a:lnTo>
                  <a:pt x="812958" y="629126"/>
                </a:lnTo>
                <a:lnTo>
                  <a:pt x="847830" y="599080"/>
                </a:lnTo>
                <a:lnTo>
                  <a:pt x="878320" y="566196"/>
                </a:lnTo>
                <a:lnTo>
                  <a:pt x="904069" y="530747"/>
                </a:lnTo>
                <a:lnTo>
                  <a:pt x="924720" y="493009"/>
                </a:lnTo>
                <a:lnTo>
                  <a:pt x="939914" y="453256"/>
                </a:lnTo>
                <a:lnTo>
                  <a:pt x="949293" y="411764"/>
                </a:lnTo>
                <a:lnTo>
                  <a:pt x="952500" y="368807"/>
                </a:lnTo>
                <a:close/>
              </a:path>
            </a:pathLst>
          </a:custGeom>
          <a:solidFill>
            <a:srgbClr val="00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3730637" y="6070091"/>
            <a:ext cx="952500" cy="737235"/>
          </a:xfrm>
          <a:custGeom>
            <a:avLst/>
            <a:gdLst/>
            <a:ahLst/>
            <a:cxnLst/>
            <a:rect l="l" t="t" r="r" b="b"/>
            <a:pathLst>
              <a:path w="952500" h="737234">
                <a:moveTo>
                  <a:pt x="476250" y="0"/>
                </a:moveTo>
                <a:lnTo>
                  <a:pt x="420734" y="2484"/>
                </a:lnTo>
                <a:lnTo>
                  <a:pt x="367092" y="9752"/>
                </a:lnTo>
                <a:lnTo>
                  <a:pt x="315684" y="21526"/>
                </a:lnTo>
                <a:lnTo>
                  <a:pt x="266866" y="37526"/>
                </a:lnTo>
                <a:lnTo>
                  <a:pt x="220998" y="57476"/>
                </a:lnTo>
                <a:lnTo>
                  <a:pt x="178436" y="81096"/>
                </a:lnTo>
                <a:lnTo>
                  <a:pt x="139541" y="108108"/>
                </a:lnTo>
                <a:lnTo>
                  <a:pt x="104669" y="138235"/>
                </a:lnTo>
                <a:lnTo>
                  <a:pt x="74179" y="171197"/>
                </a:lnTo>
                <a:lnTo>
                  <a:pt x="48430" y="206717"/>
                </a:lnTo>
                <a:lnTo>
                  <a:pt x="27779" y="244516"/>
                </a:lnTo>
                <a:lnTo>
                  <a:pt x="12585" y="284317"/>
                </a:lnTo>
                <a:lnTo>
                  <a:pt x="3206" y="325840"/>
                </a:lnTo>
                <a:lnTo>
                  <a:pt x="0" y="368808"/>
                </a:lnTo>
                <a:lnTo>
                  <a:pt x="3206" y="411764"/>
                </a:lnTo>
                <a:lnTo>
                  <a:pt x="12585" y="453256"/>
                </a:lnTo>
                <a:lnTo>
                  <a:pt x="27779" y="493009"/>
                </a:lnTo>
                <a:lnTo>
                  <a:pt x="48430" y="530747"/>
                </a:lnTo>
                <a:lnTo>
                  <a:pt x="74179" y="566196"/>
                </a:lnTo>
                <a:lnTo>
                  <a:pt x="104669" y="599080"/>
                </a:lnTo>
                <a:lnTo>
                  <a:pt x="139541" y="629126"/>
                </a:lnTo>
                <a:lnTo>
                  <a:pt x="178436" y="656057"/>
                </a:lnTo>
                <a:lnTo>
                  <a:pt x="220998" y="679599"/>
                </a:lnTo>
                <a:lnTo>
                  <a:pt x="266866" y="699478"/>
                </a:lnTo>
                <a:lnTo>
                  <a:pt x="315684" y="715417"/>
                </a:lnTo>
                <a:lnTo>
                  <a:pt x="367092" y="727143"/>
                </a:lnTo>
                <a:lnTo>
                  <a:pt x="420734" y="734380"/>
                </a:lnTo>
                <a:lnTo>
                  <a:pt x="476250" y="736854"/>
                </a:lnTo>
                <a:lnTo>
                  <a:pt x="531765" y="734380"/>
                </a:lnTo>
                <a:lnTo>
                  <a:pt x="585407" y="727143"/>
                </a:lnTo>
                <a:lnTo>
                  <a:pt x="636815" y="715417"/>
                </a:lnTo>
                <a:lnTo>
                  <a:pt x="685633" y="699478"/>
                </a:lnTo>
                <a:lnTo>
                  <a:pt x="731501" y="679599"/>
                </a:lnTo>
                <a:lnTo>
                  <a:pt x="774063" y="656057"/>
                </a:lnTo>
                <a:lnTo>
                  <a:pt x="812958" y="629126"/>
                </a:lnTo>
                <a:lnTo>
                  <a:pt x="847830" y="599080"/>
                </a:lnTo>
                <a:lnTo>
                  <a:pt x="878320" y="566196"/>
                </a:lnTo>
                <a:lnTo>
                  <a:pt x="904069" y="530747"/>
                </a:lnTo>
                <a:lnTo>
                  <a:pt x="924720" y="493009"/>
                </a:lnTo>
                <a:lnTo>
                  <a:pt x="939914" y="453256"/>
                </a:lnTo>
                <a:lnTo>
                  <a:pt x="949293" y="411764"/>
                </a:lnTo>
                <a:lnTo>
                  <a:pt x="952500" y="368807"/>
                </a:lnTo>
                <a:lnTo>
                  <a:pt x="949293" y="325840"/>
                </a:lnTo>
                <a:lnTo>
                  <a:pt x="939914" y="284317"/>
                </a:lnTo>
                <a:lnTo>
                  <a:pt x="924720" y="244516"/>
                </a:lnTo>
                <a:lnTo>
                  <a:pt x="904069" y="206717"/>
                </a:lnTo>
                <a:lnTo>
                  <a:pt x="878320" y="171197"/>
                </a:lnTo>
                <a:lnTo>
                  <a:pt x="847830" y="138235"/>
                </a:lnTo>
                <a:lnTo>
                  <a:pt x="812958" y="108108"/>
                </a:lnTo>
                <a:lnTo>
                  <a:pt x="774063" y="81096"/>
                </a:lnTo>
                <a:lnTo>
                  <a:pt x="731501" y="57476"/>
                </a:lnTo>
                <a:lnTo>
                  <a:pt x="685633" y="37526"/>
                </a:lnTo>
                <a:lnTo>
                  <a:pt x="636815" y="21526"/>
                </a:lnTo>
                <a:lnTo>
                  <a:pt x="585407" y="9752"/>
                </a:lnTo>
                <a:lnTo>
                  <a:pt x="531765" y="2484"/>
                </a:lnTo>
                <a:lnTo>
                  <a:pt x="476250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825373" y="6195314"/>
            <a:ext cx="763270" cy="514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75565" marR="5080" indent="-63500">
              <a:lnSpc>
                <a:spcPct val="100000"/>
              </a:lnSpc>
              <a:spcBef>
                <a:spcPts val="100"/>
              </a:spcBef>
            </a:pP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编译</a:t>
            </a:r>
            <a:r>
              <a:rPr sz="1000" b="1" dirty="0">
                <a:latin typeface="微软雅黑" panose="020B0503020204020204" charset="-122"/>
                <a:cs typeface="微软雅黑" panose="020B0503020204020204" charset="-122"/>
              </a:rPr>
              <a:t>与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执 </a:t>
            </a:r>
            <a:r>
              <a:rPr sz="1600" b="1" dirty="0">
                <a:latin typeface="微软雅黑" panose="020B0503020204020204" charset="-122"/>
                <a:cs typeface="微软雅黑" panose="020B0503020204020204" charset="-122"/>
              </a:rPr>
              <a:t>行控制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" name="object 3"/>
          <p:cNvSpPr txBox="1"/>
          <p:nvPr/>
        </p:nvSpPr>
        <p:spPr>
          <a:xfrm>
            <a:off x="1059440" y="1876365"/>
            <a:ext cx="8655685" cy="90487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p>
            <a:pPr marL="469265" marR="303530" lvl="1">
              <a:lnSpc>
                <a:spcPct val="130000"/>
              </a:lnSpc>
              <a:spcBef>
                <a:spcPts val="5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语言编译器</a:t>
            </a:r>
            <a:r>
              <a:rPr sz="2000" b="1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将用数据库语言书写的内容，翻译成DBMS可执行的命 令。例如:</a:t>
            </a:r>
            <a:r>
              <a:rPr sz="20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DDL编译器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,</a:t>
            </a:r>
            <a:r>
              <a:rPr sz="2000" b="1" spc="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DML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编译器,</a:t>
            </a:r>
            <a:r>
              <a:rPr sz="2000" b="1" spc="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DCL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编译器等;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3"/>
          <p:cNvSpPr txBox="1"/>
          <p:nvPr/>
        </p:nvSpPr>
        <p:spPr>
          <a:xfrm>
            <a:off x="1058805" y="2781240"/>
            <a:ext cx="8655685" cy="90741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p>
            <a:pPr marL="469265" marR="191135" lvl="1">
              <a:lnSpc>
                <a:spcPts val="3130"/>
              </a:lnSpc>
              <a:spcBef>
                <a:spcPts val="225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查询优化(执行引擎)与查询实现(基本命令的不同执行算法)：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提高数据 库检索速度的手段；例如贯穿于数据存取各个阶段的优化程序;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8" name="object 3"/>
          <p:cNvSpPr txBox="1"/>
          <p:nvPr/>
        </p:nvSpPr>
        <p:spPr>
          <a:xfrm>
            <a:off x="1079760" y="3828355"/>
            <a:ext cx="8655685" cy="720090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p>
            <a:pPr marL="696595" lvl="1" indent="-227965">
              <a:lnSpc>
                <a:spcPct val="100000"/>
              </a:lnSpc>
              <a:spcBef>
                <a:spcPts val="495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数据存取与索引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：提供数据在磁盘、磁带等上的高效存取手段。例如:存储管理器，缓冲区管理器，索引/文件和记录管理器等;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9" name="object 3"/>
          <p:cNvSpPr txBox="1"/>
          <p:nvPr/>
        </p:nvSpPr>
        <p:spPr>
          <a:xfrm>
            <a:off x="1079760" y="4695765"/>
            <a:ext cx="8655685" cy="412115"/>
          </a:xfrm>
          <a:prstGeom prst="rect">
            <a:avLst/>
          </a:prstGeom>
        </p:spPr>
        <p:txBody>
          <a:bodyPr vert="horz" wrap="square" lIns="0" tIns="104775" rIns="0" bIns="0" rtlCol="0">
            <a:spAutoFit/>
          </a:bodyPr>
          <a:p>
            <a:pPr marL="696595" lvl="1" indent="-227965">
              <a:lnSpc>
                <a:spcPct val="100000"/>
              </a:lnSpc>
              <a:spcBef>
                <a:spcPts val="725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通信控制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：提供网络环境下数据库操作与数据传输的手段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  <p:bldP spid="18" grpId="0"/>
      <p:bldP spid="1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27100" y="1397635"/>
            <a:ext cx="9209405" cy="4417695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214630" indent="-202565">
              <a:lnSpc>
                <a:spcPct val="100000"/>
              </a:lnSpc>
              <a:spcBef>
                <a:spcPts val="820"/>
              </a:spcBef>
              <a:buSzPct val="95000"/>
              <a:buFont typeface="Wingdings" panose="05000000000000000000"/>
              <a:buChar char=""/>
              <a:tabLst>
                <a:tab pos="215265" algn="l"/>
              </a:tabLst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DBMS为完成DB管理，在后台运行着一系列程序…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6595" lvl="1" indent="-227965">
              <a:lnSpc>
                <a:spcPct val="100000"/>
              </a:lnSpc>
              <a:spcBef>
                <a:spcPts val="720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事务管理：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提供提高可靠性并避免并发操作错误的手段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 marR="5080" lvl="1">
              <a:lnSpc>
                <a:spcPts val="3130"/>
              </a:lnSpc>
              <a:spcBef>
                <a:spcPts val="220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故障恢复：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使数据库自动恢复到故障发生前正确状态的手段，例如提供 了备份、运行日志操控等实用程序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6595" lvl="1" indent="-227965">
              <a:lnSpc>
                <a:spcPct val="100000"/>
              </a:lnSpc>
              <a:spcBef>
                <a:spcPts val="495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安全性控制</a:t>
            </a:r>
            <a:r>
              <a:rPr sz="2000" b="1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提供合法性检验，避免非授权非法用户访问数据库的手段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6595" lvl="1" indent="-227965">
              <a:lnSpc>
                <a:spcPct val="100000"/>
              </a:lnSpc>
              <a:spcBef>
                <a:spcPts val="730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完整性控制</a:t>
            </a:r>
            <a:r>
              <a:rPr sz="2000" b="1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：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提供数据及数据操作正确性检查的手段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6595" lvl="1" indent="-227965">
              <a:lnSpc>
                <a:spcPct val="100000"/>
              </a:lnSpc>
              <a:spcBef>
                <a:spcPts val="725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数据字典管理：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管理用户已经定义的信息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6595" lvl="1" indent="-227965">
              <a:lnSpc>
                <a:spcPct val="100000"/>
              </a:lnSpc>
              <a:spcBef>
                <a:spcPts val="720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应用程序接口(API)：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提供应用程序使用DBMS特定功能的手段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6595" lvl="1" indent="-227965">
              <a:lnSpc>
                <a:spcPct val="100000"/>
              </a:lnSpc>
              <a:spcBef>
                <a:spcPts val="725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数据库数据装载、重组等实用程序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469265" marR="5080" lvl="1">
              <a:lnSpc>
                <a:spcPts val="3130"/>
              </a:lnSpc>
              <a:spcBef>
                <a:spcPts val="225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FF0065"/>
                </a:solidFill>
                <a:latin typeface="微软雅黑" panose="020B0503020204020204" charset="-122"/>
                <a:cs typeface="微软雅黑" panose="020B0503020204020204" charset="-122"/>
              </a:rPr>
              <a:t>数据库性能分析：</a:t>
            </a: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统计在运行过程中数据库的各种性能数据，便于优化运行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696595" lvl="1" indent="-227965">
              <a:lnSpc>
                <a:spcPct val="100000"/>
              </a:lnSpc>
              <a:spcBef>
                <a:spcPts val="495"/>
              </a:spcBef>
              <a:buSzPct val="95000"/>
              <a:buFont typeface="Wingdings" panose="05000000000000000000"/>
              <a:buChar char=""/>
              <a:tabLst>
                <a:tab pos="697230" algn="l"/>
              </a:tabLst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… …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0106" y="362009"/>
            <a:ext cx="4022090" cy="748665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</a:t>
            </a:r>
            <a:r>
              <a:rPr lang="en-US" spc="-5" dirty="0">
                <a:latin typeface="Arial" panose="020B0604020202020204"/>
                <a:cs typeface="Arial" panose="020B0604020202020204"/>
              </a:rPr>
              <a:t>3</a:t>
            </a:r>
            <a:r>
              <a:rPr spc="-5" dirty="0">
                <a:latin typeface="Arial" panose="020B0604020202020204"/>
                <a:cs typeface="Arial" panose="020B0604020202020204"/>
              </a:rPr>
              <a:t>)</a:t>
            </a:r>
            <a:r>
              <a:rPr spc="-5" dirty="0"/>
              <a:t>从系统实现角度</a:t>
            </a:r>
            <a:r>
              <a:rPr dirty="0"/>
              <a:t>看</a:t>
            </a:r>
            <a:r>
              <a:rPr spc="-5" dirty="0">
                <a:latin typeface="Arial" panose="020B0604020202020204"/>
                <a:cs typeface="Arial" panose="020B0604020202020204"/>
              </a:rPr>
              <a:t>DBMS</a:t>
            </a:r>
            <a:r>
              <a:rPr dirty="0"/>
              <a:t>的功能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576963" y="5860541"/>
            <a:ext cx="1426210" cy="1096010"/>
          </a:xfrm>
          <a:custGeom>
            <a:avLst/>
            <a:gdLst/>
            <a:ahLst/>
            <a:cxnLst/>
            <a:rect l="l" t="t" r="r" b="b"/>
            <a:pathLst>
              <a:path w="1426209" h="1096009">
                <a:moveTo>
                  <a:pt x="1425702" y="547877"/>
                </a:moveTo>
                <a:lnTo>
                  <a:pt x="1423745" y="506998"/>
                </a:lnTo>
                <a:lnTo>
                  <a:pt x="1417969" y="466932"/>
                </a:lnTo>
                <a:lnTo>
                  <a:pt x="1408511" y="427787"/>
                </a:lnTo>
                <a:lnTo>
                  <a:pt x="1395508" y="389669"/>
                </a:lnTo>
                <a:lnTo>
                  <a:pt x="1379098" y="352683"/>
                </a:lnTo>
                <a:lnTo>
                  <a:pt x="1359420" y="316937"/>
                </a:lnTo>
                <a:lnTo>
                  <a:pt x="1336610" y="282535"/>
                </a:lnTo>
                <a:lnTo>
                  <a:pt x="1310807" y="249583"/>
                </a:lnTo>
                <a:lnTo>
                  <a:pt x="1282149" y="218189"/>
                </a:lnTo>
                <a:lnTo>
                  <a:pt x="1250774" y="188458"/>
                </a:lnTo>
                <a:lnTo>
                  <a:pt x="1216818" y="160496"/>
                </a:lnTo>
                <a:lnTo>
                  <a:pt x="1180421" y="134409"/>
                </a:lnTo>
                <a:lnTo>
                  <a:pt x="1141720" y="110303"/>
                </a:lnTo>
                <a:lnTo>
                  <a:pt x="1100852" y="88284"/>
                </a:lnTo>
                <a:lnTo>
                  <a:pt x="1057957" y="68458"/>
                </a:lnTo>
                <a:lnTo>
                  <a:pt x="1013170" y="50932"/>
                </a:lnTo>
                <a:lnTo>
                  <a:pt x="966631" y="35811"/>
                </a:lnTo>
                <a:lnTo>
                  <a:pt x="918477" y="23202"/>
                </a:lnTo>
                <a:lnTo>
                  <a:pt x="868644" y="13181"/>
                </a:lnTo>
                <a:lnTo>
                  <a:pt x="817876" y="5941"/>
                </a:lnTo>
                <a:lnTo>
                  <a:pt x="765705" y="1503"/>
                </a:lnTo>
                <a:lnTo>
                  <a:pt x="712470" y="0"/>
                </a:lnTo>
                <a:lnTo>
                  <a:pt x="659334" y="1503"/>
                </a:lnTo>
                <a:lnTo>
                  <a:pt x="607080" y="5966"/>
                </a:lnTo>
                <a:lnTo>
                  <a:pt x="556364" y="13210"/>
                </a:lnTo>
                <a:lnTo>
                  <a:pt x="506806" y="23202"/>
                </a:lnTo>
                <a:lnTo>
                  <a:pt x="458718" y="35811"/>
                </a:lnTo>
                <a:lnTo>
                  <a:pt x="412237" y="50932"/>
                </a:lnTo>
                <a:lnTo>
                  <a:pt x="367503" y="68458"/>
                </a:lnTo>
                <a:lnTo>
                  <a:pt x="324652" y="88284"/>
                </a:lnTo>
                <a:lnTo>
                  <a:pt x="283824" y="110303"/>
                </a:lnTo>
                <a:lnTo>
                  <a:pt x="245156" y="134409"/>
                </a:lnTo>
                <a:lnTo>
                  <a:pt x="208788" y="160496"/>
                </a:lnTo>
                <a:lnTo>
                  <a:pt x="174856" y="188458"/>
                </a:lnTo>
                <a:lnTo>
                  <a:pt x="143500" y="218189"/>
                </a:lnTo>
                <a:lnTo>
                  <a:pt x="114857" y="249583"/>
                </a:lnTo>
                <a:lnTo>
                  <a:pt x="89066" y="282535"/>
                </a:lnTo>
                <a:lnTo>
                  <a:pt x="66266" y="316937"/>
                </a:lnTo>
                <a:lnTo>
                  <a:pt x="46594" y="352683"/>
                </a:lnTo>
                <a:lnTo>
                  <a:pt x="30189" y="389669"/>
                </a:lnTo>
                <a:lnTo>
                  <a:pt x="17188" y="427787"/>
                </a:lnTo>
                <a:lnTo>
                  <a:pt x="7731" y="466932"/>
                </a:lnTo>
                <a:lnTo>
                  <a:pt x="1955" y="506998"/>
                </a:lnTo>
                <a:lnTo>
                  <a:pt x="0" y="547877"/>
                </a:lnTo>
                <a:lnTo>
                  <a:pt x="1955" y="588757"/>
                </a:lnTo>
                <a:lnTo>
                  <a:pt x="7731" y="628823"/>
                </a:lnTo>
                <a:lnTo>
                  <a:pt x="17188" y="667968"/>
                </a:lnTo>
                <a:lnTo>
                  <a:pt x="30189" y="706086"/>
                </a:lnTo>
                <a:lnTo>
                  <a:pt x="46594" y="743072"/>
                </a:lnTo>
                <a:lnTo>
                  <a:pt x="66266" y="778818"/>
                </a:lnTo>
                <a:lnTo>
                  <a:pt x="89066" y="813220"/>
                </a:lnTo>
                <a:lnTo>
                  <a:pt x="114857" y="846172"/>
                </a:lnTo>
                <a:lnTo>
                  <a:pt x="126492" y="858924"/>
                </a:lnTo>
                <a:lnTo>
                  <a:pt x="126492" y="547877"/>
                </a:lnTo>
                <a:lnTo>
                  <a:pt x="128884" y="506819"/>
                </a:lnTo>
                <a:lnTo>
                  <a:pt x="135925" y="466808"/>
                </a:lnTo>
                <a:lnTo>
                  <a:pt x="147408" y="428000"/>
                </a:lnTo>
                <a:lnTo>
                  <a:pt x="163126" y="390554"/>
                </a:lnTo>
                <a:lnTo>
                  <a:pt x="182874" y="354628"/>
                </a:lnTo>
                <a:lnTo>
                  <a:pt x="206445" y="320378"/>
                </a:lnTo>
                <a:lnTo>
                  <a:pt x="233633" y="287963"/>
                </a:lnTo>
                <a:lnTo>
                  <a:pt x="264233" y="257540"/>
                </a:lnTo>
                <a:lnTo>
                  <a:pt x="298037" y="229266"/>
                </a:lnTo>
                <a:lnTo>
                  <a:pt x="334839" y="203300"/>
                </a:lnTo>
                <a:lnTo>
                  <a:pt x="374435" y="179798"/>
                </a:lnTo>
                <a:lnTo>
                  <a:pt x="416616" y="158919"/>
                </a:lnTo>
                <a:lnTo>
                  <a:pt x="461177" y="140819"/>
                </a:lnTo>
                <a:lnTo>
                  <a:pt x="507913" y="125657"/>
                </a:lnTo>
                <a:lnTo>
                  <a:pt x="556616" y="113590"/>
                </a:lnTo>
                <a:lnTo>
                  <a:pt x="607252" y="104758"/>
                </a:lnTo>
                <a:lnTo>
                  <a:pt x="659100" y="99372"/>
                </a:lnTo>
                <a:lnTo>
                  <a:pt x="712470" y="97535"/>
                </a:lnTo>
                <a:lnTo>
                  <a:pt x="765959" y="99372"/>
                </a:lnTo>
                <a:lnTo>
                  <a:pt x="818085" y="104776"/>
                </a:lnTo>
                <a:lnTo>
                  <a:pt x="868644" y="113590"/>
                </a:lnTo>
                <a:lnTo>
                  <a:pt x="917430" y="125657"/>
                </a:lnTo>
                <a:lnTo>
                  <a:pt x="964237" y="140819"/>
                </a:lnTo>
                <a:lnTo>
                  <a:pt x="1008859" y="158919"/>
                </a:lnTo>
                <a:lnTo>
                  <a:pt x="1051093" y="179798"/>
                </a:lnTo>
                <a:lnTo>
                  <a:pt x="1090731" y="203300"/>
                </a:lnTo>
                <a:lnTo>
                  <a:pt x="1127569" y="229266"/>
                </a:lnTo>
                <a:lnTo>
                  <a:pt x="1161401" y="257540"/>
                </a:lnTo>
                <a:lnTo>
                  <a:pt x="1192023" y="287963"/>
                </a:lnTo>
                <a:lnTo>
                  <a:pt x="1219228" y="320378"/>
                </a:lnTo>
                <a:lnTo>
                  <a:pt x="1242811" y="354628"/>
                </a:lnTo>
                <a:lnTo>
                  <a:pt x="1262567" y="390554"/>
                </a:lnTo>
                <a:lnTo>
                  <a:pt x="1278290" y="428000"/>
                </a:lnTo>
                <a:lnTo>
                  <a:pt x="1289775" y="466808"/>
                </a:lnTo>
                <a:lnTo>
                  <a:pt x="1296817" y="506819"/>
                </a:lnTo>
                <a:lnTo>
                  <a:pt x="1299210" y="547877"/>
                </a:lnTo>
                <a:lnTo>
                  <a:pt x="1299210" y="858877"/>
                </a:lnTo>
                <a:lnTo>
                  <a:pt x="1310807" y="846172"/>
                </a:lnTo>
                <a:lnTo>
                  <a:pt x="1336610" y="813220"/>
                </a:lnTo>
                <a:lnTo>
                  <a:pt x="1359420" y="778818"/>
                </a:lnTo>
                <a:lnTo>
                  <a:pt x="1379098" y="743072"/>
                </a:lnTo>
                <a:lnTo>
                  <a:pt x="1395508" y="706086"/>
                </a:lnTo>
                <a:lnTo>
                  <a:pt x="1408511" y="667968"/>
                </a:lnTo>
                <a:lnTo>
                  <a:pt x="1417969" y="628823"/>
                </a:lnTo>
                <a:lnTo>
                  <a:pt x="1423745" y="588757"/>
                </a:lnTo>
                <a:lnTo>
                  <a:pt x="1425702" y="547877"/>
                </a:lnTo>
                <a:close/>
              </a:path>
              <a:path w="1426209" h="1096009">
                <a:moveTo>
                  <a:pt x="1299210" y="858877"/>
                </a:moveTo>
                <a:lnTo>
                  <a:pt x="1299210" y="547877"/>
                </a:lnTo>
                <a:lnTo>
                  <a:pt x="1296817" y="588936"/>
                </a:lnTo>
                <a:lnTo>
                  <a:pt x="1289775" y="628947"/>
                </a:lnTo>
                <a:lnTo>
                  <a:pt x="1278290" y="667755"/>
                </a:lnTo>
                <a:lnTo>
                  <a:pt x="1262567" y="705201"/>
                </a:lnTo>
                <a:lnTo>
                  <a:pt x="1242811" y="741127"/>
                </a:lnTo>
                <a:lnTo>
                  <a:pt x="1219228" y="775377"/>
                </a:lnTo>
                <a:lnTo>
                  <a:pt x="1192023" y="807792"/>
                </a:lnTo>
                <a:lnTo>
                  <a:pt x="1161401" y="838215"/>
                </a:lnTo>
                <a:lnTo>
                  <a:pt x="1127569" y="866489"/>
                </a:lnTo>
                <a:lnTo>
                  <a:pt x="1090731" y="892455"/>
                </a:lnTo>
                <a:lnTo>
                  <a:pt x="1051093" y="915957"/>
                </a:lnTo>
                <a:lnTo>
                  <a:pt x="1008859" y="936836"/>
                </a:lnTo>
                <a:lnTo>
                  <a:pt x="964237" y="954936"/>
                </a:lnTo>
                <a:lnTo>
                  <a:pt x="917430" y="970098"/>
                </a:lnTo>
                <a:lnTo>
                  <a:pt x="868644" y="982165"/>
                </a:lnTo>
                <a:lnTo>
                  <a:pt x="818085" y="990979"/>
                </a:lnTo>
                <a:lnTo>
                  <a:pt x="765959" y="996383"/>
                </a:lnTo>
                <a:lnTo>
                  <a:pt x="712470" y="998219"/>
                </a:lnTo>
                <a:lnTo>
                  <a:pt x="659100" y="996383"/>
                </a:lnTo>
                <a:lnTo>
                  <a:pt x="607080" y="990979"/>
                </a:lnTo>
                <a:lnTo>
                  <a:pt x="556616" y="982165"/>
                </a:lnTo>
                <a:lnTo>
                  <a:pt x="507913" y="970098"/>
                </a:lnTo>
                <a:lnTo>
                  <a:pt x="461177" y="954936"/>
                </a:lnTo>
                <a:lnTo>
                  <a:pt x="416616" y="936836"/>
                </a:lnTo>
                <a:lnTo>
                  <a:pt x="374435" y="915957"/>
                </a:lnTo>
                <a:lnTo>
                  <a:pt x="334839" y="892455"/>
                </a:lnTo>
                <a:lnTo>
                  <a:pt x="298037" y="866489"/>
                </a:lnTo>
                <a:lnTo>
                  <a:pt x="264233" y="838215"/>
                </a:lnTo>
                <a:lnTo>
                  <a:pt x="233633" y="807792"/>
                </a:lnTo>
                <a:lnTo>
                  <a:pt x="206445" y="775377"/>
                </a:lnTo>
                <a:lnTo>
                  <a:pt x="182874" y="741127"/>
                </a:lnTo>
                <a:lnTo>
                  <a:pt x="163126" y="705201"/>
                </a:lnTo>
                <a:lnTo>
                  <a:pt x="147408" y="667755"/>
                </a:lnTo>
                <a:lnTo>
                  <a:pt x="135925" y="628947"/>
                </a:lnTo>
                <a:lnTo>
                  <a:pt x="128884" y="588936"/>
                </a:lnTo>
                <a:lnTo>
                  <a:pt x="126492" y="547877"/>
                </a:lnTo>
                <a:lnTo>
                  <a:pt x="126492" y="858924"/>
                </a:lnTo>
                <a:lnTo>
                  <a:pt x="174856" y="907297"/>
                </a:lnTo>
                <a:lnTo>
                  <a:pt x="208788" y="935259"/>
                </a:lnTo>
                <a:lnTo>
                  <a:pt x="245156" y="961346"/>
                </a:lnTo>
                <a:lnTo>
                  <a:pt x="283824" y="985452"/>
                </a:lnTo>
                <a:lnTo>
                  <a:pt x="324652" y="1007471"/>
                </a:lnTo>
                <a:lnTo>
                  <a:pt x="367503" y="1027297"/>
                </a:lnTo>
                <a:lnTo>
                  <a:pt x="412237" y="1044823"/>
                </a:lnTo>
                <a:lnTo>
                  <a:pt x="458718" y="1059944"/>
                </a:lnTo>
                <a:lnTo>
                  <a:pt x="506806" y="1072553"/>
                </a:lnTo>
                <a:lnTo>
                  <a:pt x="556364" y="1082545"/>
                </a:lnTo>
                <a:lnTo>
                  <a:pt x="607252" y="1089814"/>
                </a:lnTo>
                <a:lnTo>
                  <a:pt x="659334" y="1094252"/>
                </a:lnTo>
                <a:lnTo>
                  <a:pt x="712470" y="1095755"/>
                </a:lnTo>
                <a:lnTo>
                  <a:pt x="765705" y="1094252"/>
                </a:lnTo>
                <a:lnTo>
                  <a:pt x="818085" y="1089784"/>
                </a:lnTo>
                <a:lnTo>
                  <a:pt x="868846" y="1082545"/>
                </a:lnTo>
                <a:lnTo>
                  <a:pt x="918477" y="1072553"/>
                </a:lnTo>
                <a:lnTo>
                  <a:pt x="966631" y="1059944"/>
                </a:lnTo>
                <a:lnTo>
                  <a:pt x="1013170" y="1044823"/>
                </a:lnTo>
                <a:lnTo>
                  <a:pt x="1057957" y="1027297"/>
                </a:lnTo>
                <a:lnTo>
                  <a:pt x="1100852" y="1007471"/>
                </a:lnTo>
                <a:lnTo>
                  <a:pt x="1141720" y="985452"/>
                </a:lnTo>
                <a:lnTo>
                  <a:pt x="1180421" y="961346"/>
                </a:lnTo>
                <a:lnTo>
                  <a:pt x="1216818" y="935259"/>
                </a:lnTo>
                <a:lnTo>
                  <a:pt x="1250774" y="907297"/>
                </a:lnTo>
                <a:lnTo>
                  <a:pt x="1282149" y="877566"/>
                </a:lnTo>
                <a:lnTo>
                  <a:pt x="1299210" y="858877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94298" y="5951220"/>
            <a:ext cx="1191260" cy="916305"/>
          </a:xfrm>
          <a:custGeom>
            <a:avLst/>
            <a:gdLst/>
            <a:ahLst/>
            <a:cxnLst/>
            <a:rect l="l" t="t" r="r" b="b"/>
            <a:pathLst>
              <a:path w="1191259" h="916304">
                <a:moveTo>
                  <a:pt x="1191006" y="457962"/>
                </a:moveTo>
                <a:lnTo>
                  <a:pt x="1188571" y="416269"/>
                </a:lnTo>
                <a:lnTo>
                  <a:pt x="1181408" y="375627"/>
                </a:lnTo>
                <a:lnTo>
                  <a:pt x="1169726" y="336197"/>
                </a:lnTo>
                <a:lnTo>
                  <a:pt x="1153735" y="298140"/>
                </a:lnTo>
                <a:lnTo>
                  <a:pt x="1133646" y="261618"/>
                </a:lnTo>
                <a:lnTo>
                  <a:pt x="1109669" y="226793"/>
                </a:lnTo>
                <a:lnTo>
                  <a:pt x="1082013" y="193826"/>
                </a:lnTo>
                <a:lnTo>
                  <a:pt x="1050889" y="162878"/>
                </a:lnTo>
                <a:lnTo>
                  <a:pt x="1016508" y="134111"/>
                </a:lnTo>
                <a:lnTo>
                  <a:pt x="979078" y="107687"/>
                </a:lnTo>
                <a:lnTo>
                  <a:pt x="938810" y="83767"/>
                </a:lnTo>
                <a:lnTo>
                  <a:pt x="895914" y="62512"/>
                </a:lnTo>
                <a:lnTo>
                  <a:pt x="850601" y="44084"/>
                </a:lnTo>
                <a:lnTo>
                  <a:pt x="803080" y="28644"/>
                </a:lnTo>
                <a:lnTo>
                  <a:pt x="753561" y="16354"/>
                </a:lnTo>
                <a:lnTo>
                  <a:pt x="702255" y="7376"/>
                </a:lnTo>
                <a:lnTo>
                  <a:pt x="649372" y="1871"/>
                </a:lnTo>
                <a:lnTo>
                  <a:pt x="595122" y="0"/>
                </a:lnTo>
                <a:lnTo>
                  <a:pt x="540991" y="1871"/>
                </a:lnTo>
                <a:lnTo>
                  <a:pt x="488215" y="7376"/>
                </a:lnTo>
                <a:lnTo>
                  <a:pt x="437003" y="16354"/>
                </a:lnTo>
                <a:lnTo>
                  <a:pt x="387567" y="28644"/>
                </a:lnTo>
                <a:lnTo>
                  <a:pt x="340117" y="44084"/>
                </a:lnTo>
                <a:lnTo>
                  <a:pt x="294865" y="62512"/>
                </a:lnTo>
                <a:lnTo>
                  <a:pt x="252021" y="83767"/>
                </a:lnTo>
                <a:lnTo>
                  <a:pt x="211797" y="107687"/>
                </a:lnTo>
                <a:lnTo>
                  <a:pt x="174402" y="134112"/>
                </a:lnTo>
                <a:lnTo>
                  <a:pt x="140049" y="162878"/>
                </a:lnTo>
                <a:lnTo>
                  <a:pt x="108947" y="193826"/>
                </a:lnTo>
                <a:lnTo>
                  <a:pt x="81308" y="226793"/>
                </a:lnTo>
                <a:lnTo>
                  <a:pt x="57342" y="261618"/>
                </a:lnTo>
                <a:lnTo>
                  <a:pt x="37261" y="298140"/>
                </a:lnTo>
                <a:lnTo>
                  <a:pt x="21276" y="336197"/>
                </a:lnTo>
                <a:lnTo>
                  <a:pt x="9596" y="375627"/>
                </a:lnTo>
                <a:lnTo>
                  <a:pt x="2434" y="416269"/>
                </a:lnTo>
                <a:lnTo>
                  <a:pt x="0" y="457962"/>
                </a:lnTo>
                <a:lnTo>
                  <a:pt x="2434" y="499654"/>
                </a:lnTo>
                <a:lnTo>
                  <a:pt x="9596" y="540296"/>
                </a:lnTo>
                <a:lnTo>
                  <a:pt x="21276" y="579726"/>
                </a:lnTo>
                <a:lnTo>
                  <a:pt x="37261" y="617783"/>
                </a:lnTo>
                <a:lnTo>
                  <a:pt x="57342" y="654305"/>
                </a:lnTo>
                <a:lnTo>
                  <a:pt x="81308" y="689130"/>
                </a:lnTo>
                <a:lnTo>
                  <a:pt x="108947" y="722097"/>
                </a:lnTo>
                <a:lnTo>
                  <a:pt x="140049" y="753045"/>
                </a:lnTo>
                <a:lnTo>
                  <a:pt x="174402" y="781812"/>
                </a:lnTo>
                <a:lnTo>
                  <a:pt x="211797" y="808236"/>
                </a:lnTo>
                <a:lnTo>
                  <a:pt x="252021" y="832156"/>
                </a:lnTo>
                <a:lnTo>
                  <a:pt x="294865" y="853411"/>
                </a:lnTo>
                <a:lnTo>
                  <a:pt x="340117" y="871839"/>
                </a:lnTo>
                <a:lnTo>
                  <a:pt x="387567" y="887279"/>
                </a:lnTo>
                <a:lnTo>
                  <a:pt x="437003" y="899569"/>
                </a:lnTo>
                <a:lnTo>
                  <a:pt x="488215" y="908547"/>
                </a:lnTo>
                <a:lnTo>
                  <a:pt x="540991" y="914052"/>
                </a:lnTo>
                <a:lnTo>
                  <a:pt x="595122" y="915924"/>
                </a:lnTo>
                <a:lnTo>
                  <a:pt x="649372" y="914052"/>
                </a:lnTo>
                <a:lnTo>
                  <a:pt x="702255" y="908547"/>
                </a:lnTo>
                <a:lnTo>
                  <a:pt x="753561" y="899569"/>
                </a:lnTo>
                <a:lnTo>
                  <a:pt x="803080" y="887279"/>
                </a:lnTo>
                <a:lnTo>
                  <a:pt x="850601" y="871839"/>
                </a:lnTo>
                <a:lnTo>
                  <a:pt x="895914" y="853411"/>
                </a:lnTo>
                <a:lnTo>
                  <a:pt x="938810" y="832156"/>
                </a:lnTo>
                <a:lnTo>
                  <a:pt x="979078" y="808236"/>
                </a:lnTo>
                <a:lnTo>
                  <a:pt x="1016508" y="781812"/>
                </a:lnTo>
                <a:lnTo>
                  <a:pt x="1050889" y="753045"/>
                </a:lnTo>
                <a:lnTo>
                  <a:pt x="1082013" y="722097"/>
                </a:lnTo>
                <a:lnTo>
                  <a:pt x="1109669" y="689130"/>
                </a:lnTo>
                <a:lnTo>
                  <a:pt x="1133646" y="654305"/>
                </a:lnTo>
                <a:lnTo>
                  <a:pt x="1153735" y="617783"/>
                </a:lnTo>
                <a:lnTo>
                  <a:pt x="1169726" y="579726"/>
                </a:lnTo>
                <a:lnTo>
                  <a:pt x="1181408" y="540296"/>
                </a:lnTo>
                <a:lnTo>
                  <a:pt x="1188571" y="499654"/>
                </a:lnTo>
                <a:lnTo>
                  <a:pt x="1191006" y="457962"/>
                </a:lnTo>
                <a:close/>
              </a:path>
            </a:pathLst>
          </a:custGeom>
          <a:solidFill>
            <a:srgbClr val="00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5694298" y="5951220"/>
            <a:ext cx="1191260" cy="916305"/>
          </a:xfrm>
          <a:custGeom>
            <a:avLst/>
            <a:gdLst/>
            <a:ahLst/>
            <a:cxnLst/>
            <a:rect l="l" t="t" r="r" b="b"/>
            <a:pathLst>
              <a:path w="1191259" h="916304">
                <a:moveTo>
                  <a:pt x="595122" y="0"/>
                </a:moveTo>
                <a:lnTo>
                  <a:pt x="540991" y="1871"/>
                </a:lnTo>
                <a:lnTo>
                  <a:pt x="488215" y="7376"/>
                </a:lnTo>
                <a:lnTo>
                  <a:pt x="437003" y="16354"/>
                </a:lnTo>
                <a:lnTo>
                  <a:pt x="387567" y="28644"/>
                </a:lnTo>
                <a:lnTo>
                  <a:pt x="340117" y="44084"/>
                </a:lnTo>
                <a:lnTo>
                  <a:pt x="294865" y="62512"/>
                </a:lnTo>
                <a:lnTo>
                  <a:pt x="252021" y="83767"/>
                </a:lnTo>
                <a:lnTo>
                  <a:pt x="211797" y="107687"/>
                </a:lnTo>
                <a:lnTo>
                  <a:pt x="174402" y="134112"/>
                </a:lnTo>
                <a:lnTo>
                  <a:pt x="140049" y="162878"/>
                </a:lnTo>
                <a:lnTo>
                  <a:pt x="108947" y="193826"/>
                </a:lnTo>
                <a:lnTo>
                  <a:pt x="81308" y="226793"/>
                </a:lnTo>
                <a:lnTo>
                  <a:pt x="57342" y="261618"/>
                </a:lnTo>
                <a:lnTo>
                  <a:pt x="37261" y="298140"/>
                </a:lnTo>
                <a:lnTo>
                  <a:pt x="21276" y="336197"/>
                </a:lnTo>
                <a:lnTo>
                  <a:pt x="9596" y="375627"/>
                </a:lnTo>
                <a:lnTo>
                  <a:pt x="2434" y="416269"/>
                </a:lnTo>
                <a:lnTo>
                  <a:pt x="0" y="457962"/>
                </a:lnTo>
                <a:lnTo>
                  <a:pt x="2434" y="499654"/>
                </a:lnTo>
                <a:lnTo>
                  <a:pt x="9596" y="540296"/>
                </a:lnTo>
                <a:lnTo>
                  <a:pt x="21276" y="579726"/>
                </a:lnTo>
                <a:lnTo>
                  <a:pt x="37261" y="617783"/>
                </a:lnTo>
                <a:lnTo>
                  <a:pt x="57342" y="654305"/>
                </a:lnTo>
                <a:lnTo>
                  <a:pt x="81308" y="689130"/>
                </a:lnTo>
                <a:lnTo>
                  <a:pt x="108947" y="722097"/>
                </a:lnTo>
                <a:lnTo>
                  <a:pt x="140049" y="753045"/>
                </a:lnTo>
                <a:lnTo>
                  <a:pt x="174402" y="781812"/>
                </a:lnTo>
                <a:lnTo>
                  <a:pt x="211797" y="808236"/>
                </a:lnTo>
                <a:lnTo>
                  <a:pt x="252021" y="832156"/>
                </a:lnTo>
                <a:lnTo>
                  <a:pt x="294865" y="853411"/>
                </a:lnTo>
                <a:lnTo>
                  <a:pt x="340117" y="871839"/>
                </a:lnTo>
                <a:lnTo>
                  <a:pt x="387567" y="887279"/>
                </a:lnTo>
                <a:lnTo>
                  <a:pt x="437003" y="899569"/>
                </a:lnTo>
                <a:lnTo>
                  <a:pt x="488215" y="908547"/>
                </a:lnTo>
                <a:lnTo>
                  <a:pt x="540991" y="914052"/>
                </a:lnTo>
                <a:lnTo>
                  <a:pt x="595122" y="915924"/>
                </a:lnTo>
                <a:lnTo>
                  <a:pt x="649372" y="914052"/>
                </a:lnTo>
                <a:lnTo>
                  <a:pt x="702255" y="908547"/>
                </a:lnTo>
                <a:lnTo>
                  <a:pt x="753561" y="899569"/>
                </a:lnTo>
                <a:lnTo>
                  <a:pt x="803080" y="887279"/>
                </a:lnTo>
                <a:lnTo>
                  <a:pt x="850601" y="871839"/>
                </a:lnTo>
                <a:lnTo>
                  <a:pt x="895914" y="853411"/>
                </a:lnTo>
                <a:lnTo>
                  <a:pt x="938810" y="832156"/>
                </a:lnTo>
                <a:lnTo>
                  <a:pt x="979078" y="808236"/>
                </a:lnTo>
                <a:lnTo>
                  <a:pt x="1016508" y="781812"/>
                </a:lnTo>
                <a:lnTo>
                  <a:pt x="1050889" y="753045"/>
                </a:lnTo>
                <a:lnTo>
                  <a:pt x="1082013" y="722097"/>
                </a:lnTo>
                <a:lnTo>
                  <a:pt x="1109669" y="689130"/>
                </a:lnTo>
                <a:lnTo>
                  <a:pt x="1133646" y="654305"/>
                </a:lnTo>
                <a:lnTo>
                  <a:pt x="1153735" y="617783"/>
                </a:lnTo>
                <a:lnTo>
                  <a:pt x="1169726" y="579726"/>
                </a:lnTo>
                <a:lnTo>
                  <a:pt x="1181408" y="540296"/>
                </a:lnTo>
                <a:lnTo>
                  <a:pt x="1188571" y="499654"/>
                </a:lnTo>
                <a:lnTo>
                  <a:pt x="1191006" y="457962"/>
                </a:lnTo>
                <a:lnTo>
                  <a:pt x="1188571" y="416269"/>
                </a:lnTo>
                <a:lnTo>
                  <a:pt x="1181408" y="375627"/>
                </a:lnTo>
                <a:lnTo>
                  <a:pt x="1169726" y="336197"/>
                </a:lnTo>
                <a:lnTo>
                  <a:pt x="1153735" y="298140"/>
                </a:lnTo>
                <a:lnTo>
                  <a:pt x="1133646" y="261618"/>
                </a:lnTo>
                <a:lnTo>
                  <a:pt x="1109669" y="226793"/>
                </a:lnTo>
                <a:lnTo>
                  <a:pt x="1082013" y="193826"/>
                </a:lnTo>
                <a:lnTo>
                  <a:pt x="1050889" y="162878"/>
                </a:lnTo>
                <a:lnTo>
                  <a:pt x="1016508" y="134112"/>
                </a:lnTo>
                <a:lnTo>
                  <a:pt x="979078" y="107687"/>
                </a:lnTo>
                <a:lnTo>
                  <a:pt x="938810" y="83767"/>
                </a:lnTo>
                <a:lnTo>
                  <a:pt x="895914" y="62512"/>
                </a:lnTo>
                <a:lnTo>
                  <a:pt x="850601" y="44084"/>
                </a:lnTo>
                <a:lnTo>
                  <a:pt x="803080" y="28644"/>
                </a:lnTo>
                <a:lnTo>
                  <a:pt x="753561" y="16354"/>
                </a:lnTo>
                <a:lnTo>
                  <a:pt x="702255" y="7376"/>
                </a:lnTo>
                <a:lnTo>
                  <a:pt x="649372" y="1871"/>
                </a:lnTo>
                <a:lnTo>
                  <a:pt x="595122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5818765" y="6102350"/>
            <a:ext cx="939800" cy="5740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5080" indent="-114300">
              <a:lnSpc>
                <a:spcPct val="100000"/>
              </a:lnSpc>
              <a:spcBef>
                <a:spcPts val="100"/>
              </a:spcBef>
            </a:pP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sz="1800" dirty="0">
                <a:latin typeface="华文中宋" panose="02010600040101010101" charset="-122"/>
                <a:cs typeface="华文中宋" panose="02010600040101010101" charset="-122"/>
              </a:rPr>
              <a:t>各种</a:t>
            </a:r>
            <a:r>
              <a:rPr sz="1800" dirty="0">
                <a:latin typeface="宋体" panose="02010600030101010101" pitchFamily="2" charset="-122"/>
                <a:cs typeface="宋体" panose="02010600030101010101" pitchFamily="2" charset="-122"/>
              </a:rPr>
              <a:t>)</a:t>
            </a:r>
            <a:r>
              <a:rPr sz="1800" dirty="0">
                <a:latin typeface="华文中宋" panose="02010600040101010101" charset="-122"/>
                <a:cs typeface="华文中宋" panose="02010600040101010101" charset="-122"/>
              </a:rPr>
              <a:t>控 制程序</a:t>
            </a:r>
            <a:endParaRPr sz="18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199267" y="5832347"/>
            <a:ext cx="1426210" cy="1095375"/>
          </a:xfrm>
          <a:custGeom>
            <a:avLst/>
            <a:gdLst/>
            <a:ahLst/>
            <a:cxnLst/>
            <a:rect l="l" t="t" r="r" b="b"/>
            <a:pathLst>
              <a:path w="1426210" h="1095375">
                <a:moveTo>
                  <a:pt x="1425702" y="547877"/>
                </a:moveTo>
                <a:lnTo>
                  <a:pt x="1423745" y="506998"/>
                </a:lnTo>
                <a:lnTo>
                  <a:pt x="1417969" y="466932"/>
                </a:lnTo>
                <a:lnTo>
                  <a:pt x="1408511" y="427787"/>
                </a:lnTo>
                <a:lnTo>
                  <a:pt x="1395508" y="389669"/>
                </a:lnTo>
                <a:lnTo>
                  <a:pt x="1379098" y="352683"/>
                </a:lnTo>
                <a:lnTo>
                  <a:pt x="1359420" y="316937"/>
                </a:lnTo>
                <a:lnTo>
                  <a:pt x="1336610" y="282535"/>
                </a:lnTo>
                <a:lnTo>
                  <a:pt x="1310807" y="249583"/>
                </a:lnTo>
                <a:lnTo>
                  <a:pt x="1282149" y="218189"/>
                </a:lnTo>
                <a:lnTo>
                  <a:pt x="1250774" y="188458"/>
                </a:lnTo>
                <a:lnTo>
                  <a:pt x="1216818" y="160496"/>
                </a:lnTo>
                <a:lnTo>
                  <a:pt x="1180421" y="134409"/>
                </a:lnTo>
                <a:lnTo>
                  <a:pt x="1141720" y="110303"/>
                </a:lnTo>
                <a:lnTo>
                  <a:pt x="1100852" y="88284"/>
                </a:lnTo>
                <a:lnTo>
                  <a:pt x="1057957" y="68458"/>
                </a:lnTo>
                <a:lnTo>
                  <a:pt x="1013170" y="50932"/>
                </a:lnTo>
                <a:lnTo>
                  <a:pt x="966631" y="35811"/>
                </a:lnTo>
                <a:lnTo>
                  <a:pt x="918477" y="23202"/>
                </a:lnTo>
                <a:lnTo>
                  <a:pt x="868846" y="13210"/>
                </a:lnTo>
                <a:lnTo>
                  <a:pt x="817876" y="5941"/>
                </a:lnTo>
                <a:lnTo>
                  <a:pt x="765705" y="1503"/>
                </a:lnTo>
                <a:lnTo>
                  <a:pt x="712470" y="0"/>
                </a:lnTo>
                <a:lnTo>
                  <a:pt x="659094" y="1515"/>
                </a:lnTo>
                <a:lnTo>
                  <a:pt x="607054" y="5945"/>
                </a:lnTo>
                <a:lnTo>
                  <a:pt x="556131" y="13210"/>
                </a:lnTo>
                <a:lnTo>
                  <a:pt x="506528" y="23202"/>
                </a:lnTo>
                <a:lnTo>
                  <a:pt x="458408" y="35811"/>
                </a:lnTo>
                <a:lnTo>
                  <a:pt x="411908" y="50932"/>
                </a:lnTo>
                <a:lnTo>
                  <a:pt x="367165" y="68458"/>
                </a:lnTo>
                <a:lnTo>
                  <a:pt x="324316" y="88284"/>
                </a:lnTo>
                <a:lnTo>
                  <a:pt x="283497" y="110303"/>
                </a:lnTo>
                <a:lnTo>
                  <a:pt x="244847" y="134409"/>
                </a:lnTo>
                <a:lnTo>
                  <a:pt x="208502" y="160496"/>
                </a:lnTo>
                <a:lnTo>
                  <a:pt x="174598" y="188458"/>
                </a:lnTo>
                <a:lnTo>
                  <a:pt x="143274" y="218189"/>
                </a:lnTo>
                <a:lnTo>
                  <a:pt x="114665" y="249583"/>
                </a:lnTo>
                <a:lnTo>
                  <a:pt x="88909" y="282535"/>
                </a:lnTo>
                <a:lnTo>
                  <a:pt x="66142" y="316937"/>
                </a:lnTo>
                <a:lnTo>
                  <a:pt x="46503" y="352683"/>
                </a:lnTo>
                <a:lnTo>
                  <a:pt x="30127" y="389669"/>
                </a:lnTo>
                <a:lnTo>
                  <a:pt x="17152" y="427787"/>
                </a:lnTo>
                <a:lnTo>
                  <a:pt x="7714" y="466932"/>
                </a:lnTo>
                <a:lnTo>
                  <a:pt x="1951" y="506998"/>
                </a:lnTo>
                <a:lnTo>
                  <a:pt x="0" y="547877"/>
                </a:lnTo>
                <a:lnTo>
                  <a:pt x="1951" y="588753"/>
                </a:lnTo>
                <a:lnTo>
                  <a:pt x="7714" y="628805"/>
                </a:lnTo>
                <a:lnTo>
                  <a:pt x="17152" y="667929"/>
                </a:lnTo>
                <a:lnTo>
                  <a:pt x="30127" y="706020"/>
                </a:lnTo>
                <a:lnTo>
                  <a:pt x="46503" y="742971"/>
                </a:lnTo>
                <a:lnTo>
                  <a:pt x="66142" y="778679"/>
                </a:lnTo>
                <a:lnTo>
                  <a:pt x="88909" y="813038"/>
                </a:lnTo>
                <a:lnTo>
                  <a:pt x="114665" y="845943"/>
                </a:lnTo>
                <a:lnTo>
                  <a:pt x="125730" y="858066"/>
                </a:lnTo>
                <a:lnTo>
                  <a:pt x="125730" y="547877"/>
                </a:lnTo>
                <a:lnTo>
                  <a:pt x="128129" y="506812"/>
                </a:lnTo>
                <a:lnTo>
                  <a:pt x="135189" y="466781"/>
                </a:lnTo>
                <a:lnTo>
                  <a:pt x="146702" y="427944"/>
                </a:lnTo>
                <a:lnTo>
                  <a:pt x="162460" y="390458"/>
                </a:lnTo>
                <a:lnTo>
                  <a:pt x="182256" y="354484"/>
                </a:lnTo>
                <a:lnTo>
                  <a:pt x="205881" y="320181"/>
                </a:lnTo>
                <a:lnTo>
                  <a:pt x="233127" y="287707"/>
                </a:lnTo>
                <a:lnTo>
                  <a:pt x="263788" y="257222"/>
                </a:lnTo>
                <a:lnTo>
                  <a:pt x="297656" y="228885"/>
                </a:lnTo>
                <a:lnTo>
                  <a:pt x="334522" y="202856"/>
                </a:lnTo>
                <a:lnTo>
                  <a:pt x="374178" y="179292"/>
                </a:lnTo>
                <a:lnTo>
                  <a:pt x="416418" y="158354"/>
                </a:lnTo>
                <a:lnTo>
                  <a:pt x="461034" y="140201"/>
                </a:lnTo>
                <a:lnTo>
                  <a:pt x="507817" y="124992"/>
                </a:lnTo>
                <a:lnTo>
                  <a:pt x="556559" y="112885"/>
                </a:lnTo>
                <a:lnTo>
                  <a:pt x="607080" y="104037"/>
                </a:lnTo>
                <a:lnTo>
                  <a:pt x="659239" y="98612"/>
                </a:lnTo>
                <a:lnTo>
                  <a:pt x="712470" y="96773"/>
                </a:lnTo>
                <a:lnTo>
                  <a:pt x="765845" y="98617"/>
                </a:lnTo>
                <a:lnTo>
                  <a:pt x="817885" y="104040"/>
                </a:lnTo>
                <a:lnTo>
                  <a:pt x="868380" y="112885"/>
                </a:lnTo>
                <a:lnTo>
                  <a:pt x="917122" y="124992"/>
                </a:lnTo>
                <a:lnTo>
                  <a:pt x="963905" y="140201"/>
                </a:lnTo>
                <a:lnTo>
                  <a:pt x="1008521" y="158354"/>
                </a:lnTo>
                <a:lnTo>
                  <a:pt x="1050761" y="179292"/>
                </a:lnTo>
                <a:lnTo>
                  <a:pt x="1090417" y="202856"/>
                </a:lnTo>
                <a:lnTo>
                  <a:pt x="1127283" y="228885"/>
                </a:lnTo>
                <a:lnTo>
                  <a:pt x="1161151" y="257222"/>
                </a:lnTo>
                <a:lnTo>
                  <a:pt x="1191812" y="287707"/>
                </a:lnTo>
                <a:lnTo>
                  <a:pt x="1219058" y="320181"/>
                </a:lnTo>
                <a:lnTo>
                  <a:pt x="1242683" y="354484"/>
                </a:lnTo>
                <a:lnTo>
                  <a:pt x="1262479" y="390458"/>
                </a:lnTo>
                <a:lnTo>
                  <a:pt x="1278237" y="427944"/>
                </a:lnTo>
                <a:lnTo>
                  <a:pt x="1289750" y="466781"/>
                </a:lnTo>
                <a:lnTo>
                  <a:pt x="1296810" y="506812"/>
                </a:lnTo>
                <a:lnTo>
                  <a:pt x="1299210" y="547877"/>
                </a:lnTo>
                <a:lnTo>
                  <a:pt x="1299210" y="858628"/>
                </a:lnTo>
                <a:lnTo>
                  <a:pt x="1310807" y="845943"/>
                </a:lnTo>
                <a:lnTo>
                  <a:pt x="1336610" y="813038"/>
                </a:lnTo>
                <a:lnTo>
                  <a:pt x="1359420" y="778679"/>
                </a:lnTo>
                <a:lnTo>
                  <a:pt x="1379098" y="742971"/>
                </a:lnTo>
                <a:lnTo>
                  <a:pt x="1395508" y="706020"/>
                </a:lnTo>
                <a:lnTo>
                  <a:pt x="1408511" y="667929"/>
                </a:lnTo>
                <a:lnTo>
                  <a:pt x="1417969" y="628805"/>
                </a:lnTo>
                <a:lnTo>
                  <a:pt x="1423745" y="588753"/>
                </a:lnTo>
                <a:lnTo>
                  <a:pt x="1425702" y="547877"/>
                </a:lnTo>
                <a:close/>
              </a:path>
              <a:path w="1426210" h="1095375">
                <a:moveTo>
                  <a:pt x="1299210" y="858628"/>
                </a:moveTo>
                <a:lnTo>
                  <a:pt x="1299210" y="547877"/>
                </a:lnTo>
                <a:lnTo>
                  <a:pt x="1296810" y="588822"/>
                </a:lnTo>
                <a:lnTo>
                  <a:pt x="1289750" y="628747"/>
                </a:lnTo>
                <a:lnTo>
                  <a:pt x="1278237" y="667490"/>
                </a:lnTo>
                <a:lnTo>
                  <a:pt x="1262479" y="704893"/>
                </a:lnTo>
                <a:lnTo>
                  <a:pt x="1242683" y="740796"/>
                </a:lnTo>
                <a:lnTo>
                  <a:pt x="1219058" y="775038"/>
                </a:lnTo>
                <a:lnTo>
                  <a:pt x="1191812" y="807460"/>
                </a:lnTo>
                <a:lnTo>
                  <a:pt x="1161151" y="837902"/>
                </a:lnTo>
                <a:lnTo>
                  <a:pt x="1127283" y="866203"/>
                </a:lnTo>
                <a:lnTo>
                  <a:pt x="1090417" y="892204"/>
                </a:lnTo>
                <a:lnTo>
                  <a:pt x="1050761" y="915746"/>
                </a:lnTo>
                <a:lnTo>
                  <a:pt x="1008521" y="936667"/>
                </a:lnTo>
                <a:lnTo>
                  <a:pt x="963905" y="954808"/>
                </a:lnTo>
                <a:lnTo>
                  <a:pt x="917122" y="970010"/>
                </a:lnTo>
                <a:lnTo>
                  <a:pt x="868380" y="982112"/>
                </a:lnTo>
                <a:lnTo>
                  <a:pt x="817876" y="990955"/>
                </a:lnTo>
                <a:lnTo>
                  <a:pt x="765705" y="996381"/>
                </a:lnTo>
                <a:lnTo>
                  <a:pt x="712470" y="998219"/>
                </a:lnTo>
                <a:lnTo>
                  <a:pt x="659094" y="996376"/>
                </a:lnTo>
                <a:lnTo>
                  <a:pt x="607054" y="990954"/>
                </a:lnTo>
                <a:lnTo>
                  <a:pt x="556559" y="982112"/>
                </a:lnTo>
                <a:lnTo>
                  <a:pt x="507817" y="970010"/>
                </a:lnTo>
                <a:lnTo>
                  <a:pt x="461034" y="954808"/>
                </a:lnTo>
                <a:lnTo>
                  <a:pt x="416418" y="936667"/>
                </a:lnTo>
                <a:lnTo>
                  <a:pt x="374178" y="915746"/>
                </a:lnTo>
                <a:lnTo>
                  <a:pt x="334522" y="892204"/>
                </a:lnTo>
                <a:lnTo>
                  <a:pt x="297656" y="866203"/>
                </a:lnTo>
                <a:lnTo>
                  <a:pt x="263788" y="837902"/>
                </a:lnTo>
                <a:lnTo>
                  <a:pt x="233127" y="807460"/>
                </a:lnTo>
                <a:lnTo>
                  <a:pt x="205881" y="775038"/>
                </a:lnTo>
                <a:lnTo>
                  <a:pt x="182256" y="740796"/>
                </a:lnTo>
                <a:lnTo>
                  <a:pt x="162460" y="704893"/>
                </a:lnTo>
                <a:lnTo>
                  <a:pt x="146702" y="667490"/>
                </a:lnTo>
                <a:lnTo>
                  <a:pt x="135189" y="628747"/>
                </a:lnTo>
                <a:lnTo>
                  <a:pt x="128129" y="588822"/>
                </a:lnTo>
                <a:lnTo>
                  <a:pt x="125730" y="547877"/>
                </a:lnTo>
                <a:lnTo>
                  <a:pt x="125730" y="858066"/>
                </a:lnTo>
                <a:lnTo>
                  <a:pt x="174598" y="906968"/>
                </a:lnTo>
                <a:lnTo>
                  <a:pt x="208502" y="934878"/>
                </a:lnTo>
                <a:lnTo>
                  <a:pt x="244847" y="960914"/>
                </a:lnTo>
                <a:lnTo>
                  <a:pt x="283497" y="984969"/>
                </a:lnTo>
                <a:lnTo>
                  <a:pt x="324316" y="1006938"/>
                </a:lnTo>
                <a:lnTo>
                  <a:pt x="367165" y="1026717"/>
                </a:lnTo>
                <a:lnTo>
                  <a:pt x="411908" y="1044200"/>
                </a:lnTo>
                <a:lnTo>
                  <a:pt x="458408" y="1059282"/>
                </a:lnTo>
                <a:lnTo>
                  <a:pt x="506528" y="1071858"/>
                </a:lnTo>
                <a:lnTo>
                  <a:pt x="556131" y="1081822"/>
                </a:lnTo>
                <a:lnTo>
                  <a:pt x="607080" y="1089069"/>
                </a:lnTo>
                <a:lnTo>
                  <a:pt x="659239" y="1093495"/>
                </a:lnTo>
                <a:lnTo>
                  <a:pt x="712470" y="1094993"/>
                </a:lnTo>
                <a:lnTo>
                  <a:pt x="765845" y="1093483"/>
                </a:lnTo>
                <a:lnTo>
                  <a:pt x="817885" y="1089068"/>
                </a:lnTo>
                <a:lnTo>
                  <a:pt x="868846" y="1081822"/>
                </a:lnTo>
                <a:lnTo>
                  <a:pt x="918477" y="1071858"/>
                </a:lnTo>
                <a:lnTo>
                  <a:pt x="966631" y="1059282"/>
                </a:lnTo>
                <a:lnTo>
                  <a:pt x="1013170" y="1044200"/>
                </a:lnTo>
                <a:lnTo>
                  <a:pt x="1057957" y="1026717"/>
                </a:lnTo>
                <a:lnTo>
                  <a:pt x="1100852" y="1006938"/>
                </a:lnTo>
                <a:lnTo>
                  <a:pt x="1141720" y="984969"/>
                </a:lnTo>
                <a:lnTo>
                  <a:pt x="1180421" y="960914"/>
                </a:lnTo>
                <a:lnTo>
                  <a:pt x="1216818" y="934878"/>
                </a:lnTo>
                <a:lnTo>
                  <a:pt x="1250774" y="906968"/>
                </a:lnTo>
                <a:lnTo>
                  <a:pt x="1282149" y="877288"/>
                </a:lnTo>
                <a:lnTo>
                  <a:pt x="1299210" y="858628"/>
                </a:lnTo>
                <a:close/>
              </a:path>
            </a:pathLst>
          </a:custGeom>
          <a:solidFill>
            <a:srgbClr val="B9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16615" y="5923026"/>
            <a:ext cx="1190625" cy="916305"/>
          </a:xfrm>
          <a:custGeom>
            <a:avLst/>
            <a:gdLst/>
            <a:ahLst/>
            <a:cxnLst/>
            <a:rect l="l" t="t" r="r" b="b"/>
            <a:pathLst>
              <a:path w="1190625" h="916304">
                <a:moveTo>
                  <a:pt x="1190244" y="457962"/>
                </a:moveTo>
                <a:lnTo>
                  <a:pt x="1187816" y="416269"/>
                </a:lnTo>
                <a:lnTo>
                  <a:pt x="1180672" y="375627"/>
                </a:lnTo>
                <a:lnTo>
                  <a:pt x="1169020" y="336197"/>
                </a:lnTo>
                <a:lnTo>
                  <a:pt x="1153070" y="298140"/>
                </a:lnTo>
                <a:lnTo>
                  <a:pt x="1133028" y="261618"/>
                </a:lnTo>
                <a:lnTo>
                  <a:pt x="1109105" y="226793"/>
                </a:lnTo>
                <a:lnTo>
                  <a:pt x="1081507" y="193826"/>
                </a:lnTo>
                <a:lnTo>
                  <a:pt x="1050445" y="162878"/>
                </a:lnTo>
                <a:lnTo>
                  <a:pt x="1016127" y="134112"/>
                </a:lnTo>
                <a:lnTo>
                  <a:pt x="978760" y="107687"/>
                </a:lnTo>
                <a:lnTo>
                  <a:pt x="938554" y="83767"/>
                </a:lnTo>
                <a:lnTo>
                  <a:pt x="895716" y="62512"/>
                </a:lnTo>
                <a:lnTo>
                  <a:pt x="850457" y="44084"/>
                </a:lnTo>
                <a:lnTo>
                  <a:pt x="802983" y="28644"/>
                </a:lnTo>
                <a:lnTo>
                  <a:pt x="753505" y="16354"/>
                </a:lnTo>
                <a:lnTo>
                  <a:pt x="702229" y="7376"/>
                </a:lnTo>
                <a:lnTo>
                  <a:pt x="649365" y="1871"/>
                </a:lnTo>
                <a:lnTo>
                  <a:pt x="595122" y="0"/>
                </a:lnTo>
                <a:lnTo>
                  <a:pt x="540991" y="1871"/>
                </a:lnTo>
                <a:lnTo>
                  <a:pt x="488215" y="7376"/>
                </a:lnTo>
                <a:lnTo>
                  <a:pt x="437003" y="16354"/>
                </a:lnTo>
                <a:lnTo>
                  <a:pt x="387567" y="28644"/>
                </a:lnTo>
                <a:lnTo>
                  <a:pt x="340117" y="44084"/>
                </a:lnTo>
                <a:lnTo>
                  <a:pt x="294865" y="62512"/>
                </a:lnTo>
                <a:lnTo>
                  <a:pt x="252021" y="83767"/>
                </a:lnTo>
                <a:lnTo>
                  <a:pt x="211797" y="107687"/>
                </a:lnTo>
                <a:lnTo>
                  <a:pt x="174402" y="134112"/>
                </a:lnTo>
                <a:lnTo>
                  <a:pt x="140049" y="162878"/>
                </a:lnTo>
                <a:lnTo>
                  <a:pt x="108947" y="193826"/>
                </a:lnTo>
                <a:lnTo>
                  <a:pt x="81308" y="226793"/>
                </a:lnTo>
                <a:lnTo>
                  <a:pt x="57342" y="261618"/>
                </a:lnTo>
                <a:lnTo>
                  <a:pt x="37261" y="298140"/>
                </a:lnTo>
                <a:lnTo>
                  <a:pt x="21276" y="336197"/>
                </a:lnTo>
                <a:lnTo>
                  <a:pt x="9596" y="375627"/>
                </a:lnTo>
                <a:lnTo>
                  <a:pt x="2434" y="416269"/>
                </a:lnTo>
                <a:lnTo>
                  <a:pt x="0" y="457962"/>
                </a:lnTo>
                <a:lnTo>
                  <a:pt x="2434" y="499654"/>
                </a:lnTo>
                <a:lnTo>
                  <a:pt x="9596" y="540296"/>
                </a:lnTo>
                <a:lnTo>
                  <a:pt x="21276" y="579726"/>
                </a:lnTo>
                <a:lnTo>
                  <a:pt x="37261" y="617783"/>
                </a:lnTo>
                <a:lnTo>
                  <a:pt x="57342" y="654305"/>
                </a:lnTo>
                <a:lnTo>
                  <a:pt x="81308" y="689130"/>
                </a:lnTo>
                <a:lnTo>
                  <a:pt x="108947" y="722097"/>
                </a:lnTo>
                <a:lnTo>
                  <a:pt x="140049" y="753045"/>
                </a:lnTo>
                <a:lnTo>
                  <a:pt x="174402" y="781812"/>
                </a:lnTo>
                <a:lnTo>
                  <a:pt x="211797" y="808236"/>
                </a:lnTo>
                <a:lnTo>
                  <a:pt x="252021" y="832156"/>
                </a:lnTo>
                <a:lnTo>
                  <a:pt x="294865" y="853411"/>
                </a:lnTo>
                <a:lnTo>
                  <a:pt x="340117" y="871839"/>
                </a:lnTo>
                <a:lnTo>
                  <a:pt x="387567" y="887279"/>
                </a:lnTo>
                <a:lnTo>
                  <a:pt x="437003" y="899569"/>
                </a:lnTo>
                <a:lnTo>
                  <a:pt x="488215" y="908547"/>
                </a:lnTo>
                <a:lnTo>
                  <a:pt x="540991" y="914052"/>
                </a:lnTo>
                <a:lnTo>
                  <a:pt x="595122" y="915924"/>
                </a:lnTo>
                <a:lnTo>
                  <a:pt x="649365" y="914052"/>
                </a:lnTo>
                <a:lnTo>
                  <a:pt x="702229" y="908547"/>
                </a:lnTo>
                <a:lnTo>
                  <a:pt x="753505" y="899569"/>
                </a:lnTo>
                <a:lnTo>
                  <a:pt x="802983" y="887279"/>
                </a:lnTo>
                <a:lnTo>
                  <a:pt x="850457" y="871839"/>
                </a:lnTo>
                <a:lnTo>
                  <a:pt x="895716" y="853411"/>
                </a:lnTo>
                <a:lnTo>
                  <a:pt x="938554" y="832156"/>
                </a:lnTo>
                <a:lnTo>
                  <a:pt x="978760" y="808236"/>
                </a:lnTo>
                <a:lnTo>
                  <a:pt x="1016127" y="781812"/>
                </a:lnTo>
                <a:lnTo>
                  <a:pt x="1050445" y="753045"/>
                </a:lnTo>
                <a:lnTo>
                  <a:pt x="1081507" y="722097"/>
                </a:lnTo>
                <a:lnTo>
                  <a:pt x="1109105" y="689130"/>
                </a:lnTo>
                <a:lnTo>
                  <a:pt x="1133028" y="654305"/>
                </a:lnTo>
                <a:lnTo>
                  <a:pt x="1153070" y="617783"/>
                </a:lnTo>
                <a:lnTo>
                  <a:pt x="1169020" y="579726"/>
                </a:lnTo>
                <a:lnTo>
                  <a:pt x="1180672" y="540296"/>
                </a:lnTo>
                <a:lnTo>
                  <a:pt x="1187816" y="499654"/>
                </a:lnTo>
                <a:lnTo>
                  <a:pt x="1190244" y="457962"/>
                </a:lnTo>
                <a:close/>
              </a:path>
            </a:pathLst>
          </a:custGeom>
          <a:solidFill>
            <a:srgbClr val="00FF99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16615" y="5923026"/>
            <a:ext cx="1190625" cy="916305"/>
          </a:xfrm>
          <a:custGeom>
            <a:avLst/>
            <a:gdLst/>
            <a:ahLst/>
            <a:cxnLst/>
            <a:rect l="l" t="t" r="r" b="b"/>
            <a:pathLst>
              <a:path w="1190625" h="916304">
                <a:moveTo>
                  <a:pt x="595122" y="0"/>
                </a:moveTo>
                <a:lnTo>
                  <a:pt x="540991" y="1871"/>
                </a:lnTo>
                <a:lnTo>
                  <a:pt x="488215" y="7376"/>
                </a:lnTo>
                <a:lnTo>
                  <a:pt x="437003" y="16354"/>
                </a:lnTo>
                <a:lnTo>
                  <a:pt x="387567" y="28644"/>
                </a:lnTo>
                <a:lnTo>
                  <a:pt x="340117" y="44084"/>
                </a:lnTo>
                <a:lnTo>
                  <a:pt x="294865" y="62512"/>
                </a:lnTo>
                <a:lnTo>
                  <a:pt x="252021" y="83767"/>
                </a:lnTo>
                <a:lnTo>
                  <a:pt x="211797" y="107687"/>
                </a:lnTo>
                <a:lnTo>
                  <a:pt x="174402" y="134112"/>
                </a:lnTo>
                <a:lnTo>
                  <a:pt x="140049" y="162878"/>
                </a:lnTo>
                <a:lnTo>
                  <a:pt x="108947" y="193826"/>
                </a:lnTo>
                <a:lnTo>
                  <a:pt x="81308" y="226793"/>
                </a:lnTo>
                <a:lnTo>
                  <a:pt x="57342" y="261618"/>
                </a:lnTo>
                <a:lnTo>
                  <a:pt x="37261" y="298140"/>
                </a:lnTo>
                <a:lnTo>
                  <a:pt x="21276" y="336197"/>
                </a:lnTo>
                <a:lnTo>
                  <a:pt x="9596" y="375627"/>
                </a:lnTo>
                <a:lnTo>
                  <a:pt x="2434" y="416269"/>
                </a:lnTo>
                <a:lnTo>
                  <a:pt x="0" y="457962"/>
                </a:lnTo>
                <a:lnTo>
                  <a:pt x="2434" y="499654"/>
                </a:lnTo>
                <a:lnTo>
                  <a:pt x="9596" y="540296"/>
                </a:lnTo>
                <a:lnTo>
                  <a:pt x="21276" y="579726"/>
                </a:lnTo>
                <a:lnTo>
                  <a:pt x="37261" y="617783"/>
                </a:lnTo>
                <a:lnTo>
                  <a:pt x="57342" y="654305"/>
                </a:lnTo>
                <a:lnTo>
                  <a:pt x="81308" y="689130"/>
                </a:lnTo>
                <a:lnTo>
                  <a:pt x="108947" y="722097"/>
                </a:lnTo>
                <a:lnTo>
                  <a:pt x="140049" y="753045"/>
                </a:lnTo>
                <a:lnTo>
                  <a:pt x="174402" y="781812"/>
                </a:lnTo>
                <a:lnTo>
                  <a:pt x="211797" y="808236"/>
                </a:lnTo>
                <a:lnTo>
                  <a:pt x="252021" y="832156"/>
                </a:lnTo>
                <a:lnTo>
                  <a:pt x="294865" y="853411"/>
                </a:lnTo>
                <a:lnTo>
                  <a:pt x="340117" y="871839"/>
                </a:lnTo>
                <a:lnTo>
                  <a:pt x="387567" y="887279"/>
                </a:lnTo>
                <a:lnTo>
                  <a:pt x="437003" y="899569"/>
                </a:lnTo>
                <a:lnTo>
                  <a:pt x="488215" y="908547"/>
                </a:lnTo>
                <a:lnTo>
                  <a:pt x="540991" y="914052"/>
                </a:lnTo>
                <a:lnTo>
                  <a:pt x="595122" y="915924"/>
                </a:lnTo>
                <a:lnTo>
                  <a:pt x="649365" y="914052"/>
                </a:lnTo>
                <a:lnTo>
                  <a:pt x="702229" y="908547"/>
                </a:lnTo>
                <a:lnTo>
                  <a:pt x="753505" y="899569"/>
                </a:lnTo>
                <a:lnTo>
                  <a:pt x="802983" y="887279"/>
                </a:lnTo>
                <a:lnTo>
                  <a:pt x="850457" y="871839"/>
                </a:lnTo>
                <a:lnTo>
                  <a:pt x="895716" y="853411"/>
                </a:lnTo>
                <a:lnTo>
                  <a:pt x="938554" y="832156"/>
                </a:lnTo>
                <a:lnTo>
                  <a:pt x="978760" y="808236"/>
                </a:lnTo>
                <a:lnTo>
                  <a:pt x="1016127" y="781812"/>
                </a:lnTo>
                <a:lnTo>
                  <a:pt x="1050445" y="753045"/>
                </a:lnTo>
                <a:lnTo>
                  <a:pt x="1081507" y="722097"/>
                </a:lnTo>
                <a:lnTo>
                  <a:pt x="1109105" y="689130"/>
                </a:lnTo>
                <a:lnTo>
                  <a:pt x="1133028" y="654305"/>
                </a:lnTo>
                <a:lnTo>
                  <a:pt x="1153070" y="617783"/>
                </a:lnTo>
                <a:lnTo>
                  <a:pt x="1169020" y="579726"/>
                </a:lnTo>
                <a:lnTo>
                  <a:pt x="1180672" y="540296"/>
                </a:lnTo>
                <a:lnTo>
                  <a:pt x="1187816" y="499654"/>
                </a:lnTo>
                <a:lnTo>
                  <a:pt x="1190244" y="457962"/>
                </a:lnTo>
                <a:lnTo>
                  <a:pt x="1187816" y="416269"/>
                </a:lnTo>
                <a:lnTo>
                  <a:pt x="1180672" y="375627"/>
                </a:lnTo>
                <a:lnTo>
                  <a:pt x="1169020" y="336197"/>
                </a:lnTo>
                <a:lnTo>
                  <a:pt x="1153070" y="298140"/>
                </a:lnTo>
                <a:lnTo>
                  <a:pt x="1133028" y="261618"/>
                </a:lnTo>
                <a:lnTo>
                  <a:pt x="1109105" y="226793"/>
                </a:lnTo>
                <a:lnTo>
                  <a:pt x="1081507" y="193826"/>
                </a:lnTo>
                <a:lnTo>
                  <a:pt x="1050445" y="162878"/>
                </a:lnTo>
                <a:lnTo>
                  <a:pt x="1016127" y="134112"/>
                </a:lnTo>
                <a:lnTo>
                  <a:pt x="978760" y="107687"/>
                </a:lnTo>
                <a:lnTo>
                  <a:pt x="938554" y="83767"/>
                </a:lnTo>
                <a:lnTo>
                  <a:pt x="895716" y="62512"/>
                </a:lnTo>
                <a:lnTo>
                  <a:pt x="850457" y="44084"/>
                </a:lnTo>
                <a:lnTo>
                  <a:pt x="802983" y="28644"/>
                </a:lnTo>
                <a:lnTo>
                  <a:pt x="753505" y="16354"/>
                </a:lnTo>
                <a:lnTo>
                  <a:pt x="702229" y="7376"/>
                </a:lnTo>
                <a:lnTo>
                  <a:pt x="649365" y="1871"/>
                </a:lnTo>
                <a:lnTo>
                  <a:pt x="595122" y="0"/>
                </a:lnTo>
                <a:close/>
              </a:path>
            </a:pathLst>
          </a:custGeom>
          <a:ln w="285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316730" y="6224905"/>
            <a:ext cx="125476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95"/>
              </a:spcBef>
            </a:pPr>
            <a:r>
              <a:rPr lang="zh-CN" sz="2000" spc="-5" dirty="0">
                <a:latin typeface="华文中宋" panose="02010600040101010101" charset="-122"/>
                <a:cs typeface="华文中宋" panose="02010600040101010101" charset="-122"/>
              </a:rPr>
              <a:t>事务处</a:t>
            </a:r>
            <a:r>
              <a:rPr sz="2000" spc="-5" dirty="0">
                <a:latin typeface="华文中宋" panose="02010600040101010101" charset="-122"/>
                <a:cs typeface="华文中宋" panose="02010600040101010101" charset="-122"/>
              </a:rPr>
              <a:t>理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62361" y="1331467"/>
            <a:ext cx="4257040" cy="2503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典型的数据库管理系统(DBMS)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8575">
              <a:lnSpc>
                <a:spcPct val="100000"/>
              </a:lnSpc>
              <a:spcBef>
                <a:spcPts val="2145"/>
              </a:spcBef>
            </a:pPr>
            <a:r>
              <a:rPr sz="2000" b="1" spc="-10" dirty="0">
                <a:latin typeface="Arial" panose="020B0604020202020204"/>
                <a:cs typeface="Arial" panose="020B0604020202020204"/>
              </a:rPr>
              <a:t>--Oracle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8575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--DB 2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 (IBM)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8575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--Sybase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8575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--MS SQL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 Server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8575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--MS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Access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28575">
              <a:lnSpc>
                <a:spcPct val="10000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--</a:t>
            </a:r>
            <a:r>
              <a:rPr lang="en-US" sz="2000" b="1" spc="-5" dirty="0">
                <a:latin typeface="Arial" panose="020B0604020202020204"/>
                <a:cs typeface="Arial" panose="020B0604020202020204"/>
              </a:rPr>
              <a:t>MySQL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… …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3018155" cy="7512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>
              <a:lnSpc>
                <a:spcPct val="120000"/>
              </a:lnSpc>
              <a:spcBef>
                <a:spcPts val="100"/>
              </a:spcBef>
            </a:pPr>
            <a:r>
              <a:rPr spc="-5" dirty="0"/>
              <a:t>什么是数据库管理系</a:t>
            </a:r>
            <a:r>
              <a:rPr dirty="0"/>
              <a:t>统</a:t>
            </a:r>
            <a:br>
              <a:rPr dirty="0"/>
            </a:br>
            <a:r>
              <a:rPr spc="-5" dirty="0">
                <a:latin typeface="Arial" panose="020B0604020202020204"/>
                <a:cs typeface="Arial" panose="020B0604020202020204"/>
              </a:rPr>
              <a:t>  </a:t>
            </a:r>
            <a:r>
              <a:rPr spc="-10" dirty="0">
                <a:latin typeface="Arial" panose="020B0604020202020204"/>
                <a:cs typeface="Arial" panose="020B0604020202020204"/>
              </a:rPr>
              <a:t>(</a:t>
            </a:r>
            <a:r>
              <a:rPr lang="en-US" spc="-10" dirty="0">
                <a:latin typeface="Arial" panose="020B0604020202020204"/>
                <a:cs typeface="Arial" panose="020B0604020202020204"/>
              </a:rPr>
              <a:t>4</a:t>
            </a:r>
            <a:r>
              <a:rPr spc="-5" dirty="0">
                <a:latin typeface="Arial" panose="020B0604020202020204"/>
                <a:cs typeface="Arial" panose="020B0604020202020204"/>
              </a:rPr>
              <a:t>)</a:t>
            </a:r>
            <a:r>
              <a:rPr spc="-5" dirty="0"/>
              <a:t>典型的数据库管理系统</a:t>
            </a:r>
            <a:endParaRPr spc="-5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064643" y="1571243"/>
            <a:ext cx="2967227" cy="2151126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5689739" y="2692145"/>
            <a:ext cx="3064001" cy="253822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003683" y="4085844"/>
            <a:ext cx="3027426" cy="15841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268089" y="1945640"/>
            <a:ext cx="92456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Oracle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86783" y="3292094"/>
            <a:ext cx="119570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Sysbase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247259" y="4587494"/>
            <a:ext cx="61912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DB2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659259" y="5298947"/>
            <a:ext cx="2773679" cy="17053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6970909" y="6058916"/>
            <a:ext cx="1042035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5" dirty="0">
                <a:latin typeface="Arial" panose="020B0604020202020204"/>
                <a:cs typeface="Arial" panose="020B0604020202020204"/>
              </a:rPr>
              <a:t>MySQL</a:t>
            </a:r>
            <a:endParaRPr sz="2400">
              <a:latin typeface="Arial" panose="020B0604020202020204"/>
              <a:cs typeface="Arial" panose="020B0604020202020204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944247" y="3384676"/>
            <a:ext cx="505460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15" dirty="0">
                <a:solidFill>
                  <a:schemeClr val="tx1"/>
                </a:solidFill>
              </a:rPr>
              <a:t>数据库系统的演变与发展</a:t>
            </a:r>
            <a:endParaRPr sz="3600" spc="-15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9209" y="1344421"/>
            <a:ext cx="8274050" cy="34778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----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简要发展史：四个阶段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79425" indent="-396240">
              <a:lnSpc>
                <a:spcPct val="100000"/>
              </a:lnSpc>
              <a:spcBef>
                <a:spcPts val="2050"/>
              </a:spcBef>
              <a:buFont typeface="Wingdings" panose="05000000000000000000"/>
              <a:buChar char=""/>
              <a:tabLst>
                <a:tab pos="479425" algn="l"/>
                <a:tab pos="479425" algn="l"/>
              </a:tabLst>
            </a:pPr>
            <a:r>
              <a:rPr sz="2400" b="1" spc="-15" dirty="0">
                <a:latin typeface="新宋体" panose="02010609030101010101" charset="-122"/>
                <a:cs typeface="新宋体" panose="02010609030101010101" charset="-122"/>
              </a:rPr>
              <a:t>第一阶段：数据库技术探索阶段</a:t>
            </a: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(59-65/67)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895350" lvl="1" indent="-354965">
              <a:lnSpc>
                <a:spcPct val="100000"/>
              </a:lnSpc>
              <a:spcBef>
                <a:spcPts val="735"/>
              </a:spcBef>
              <a:buFont typeface="Wingdings" panose="05000000000000000000"/>
              <a:buChar char=""/>
              <a:tabLst>
                <a:tab pos="895350" algn="l"/>
                <a:tab pos="89598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研制成功格式文件系统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895350" lvl="1" indent="-354965">
              <a:lnSpc>
                <a:spcPct val="100000"/>
              </a:lnSpc>
              <a:spcBef>
                <a:spcPts val="540"/>
              </a:spcBef>
              <a:buFont typeface="Wingdings" panose="05000000000000000000"/>
              <a:buChar char=""/>
              <a:tabLst>
                <a:tab pos="895350" algn="l"/>
                <a:tab pos="89598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正式提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出</a:t>
            </a:r>
            <a:r>
              <a:rPr sz="2000" b="1" spc="-1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“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Data</a:t>
            </a:r>
            <a:r>
              <a:rPr sz="2000" b="1" spc="-1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Base</a:t>
            </a:r>
            <a:r>
              <a:rPr sz="2000" b="1" spc="-10" dirty="0">
                <a:solidFill>
                  <a:srgbClr val="3333CC"/>
                </a:solidFill>
                <a:latin typeface="Times New Roman" panose="02020603050405020304"/>
                <a:cs typeface="Times New Roman" panose="02020603050405020304"/>
              </a:rPr>
              <a:t>”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，并开始进行研究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479425" indent="-396240">
              <a:lnSpc>
                <a:spcPct val="100000"/>
              </a:lnSpc>
              <a:spcBef>
                <a:spcPts val="1035"/>
              </a:spcBef>
              <a:buFont typeface="Wingdings" panose="05000000000000000000"/>
              <a:buChar char=""/>
              <a:tabLst>
                <a:tab pos="479425" algn="l"/>
                <a:tab pos="479425" algn="l"/>
              </a:tabLst>
            </a:pPr>
            <a:r>
              <a:rPr sz="2400" b="1" spc="-15" dirty="0">
                <a:latin typeface="新宋体" panose="02010609030101010101" charset="-122"/>
                <a:cs typeface="新宋体" panose="02010609030101010101" charset="-122"/>
              </a:rPr>
              <a:t>第二阶段：数据库技术确立阶段</a:t>
            </a: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(65/68-75)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895350" lvl="1" indent="-354965">
              <a:lnSpc>
                <a:spcPct val="100000"/>
              </a:lnSpc>
              <a:spcBef>
                <a:spcPts val="735"/>
              </a:spcBef>
              <a:buFont typeface="Wingdings" panose="05000000000000000000"/>
              <a:buChar char=""/>
              <a:tabLst>
                <a:tab pos="895350" algn="l"/>
                <a:tab pos="89598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三大数据库：层次、网状及关系数据库相继提出并进行了深入研究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895350" lvl="1" indent="-354965">
              <a:lnSpc>
                <a:spcPct val="100000"/>
              </a:lnSpc>
              <a:spcBef>
                <a:spcPts val="730"/>
              </a:spcBef>
              <a:buFont typeface="Wingdings" panose="05000000000000000000"/>
              <a:buChar char=""/>
              <a:tabLst>
                <a:tab pos="895350" algn="l"/>
                <a:tab pos="89598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商用数据库出现并应用，但多为网状及层次型系统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895350" lvl="1" indent="-354965">
              <a:lnSpc>
                <a:spcPct val="100000"/>
              </a:lnSpc>
              <a:spcBef>
                <a:spcPts val="720"/>
              </a:spcBef>
              <a:buFont typeface="Wingdings" panose="05000000000000000000"/>
              <a:buChar char=""/>
              <a:tabLst>
                <a:tab pos="895350" algn="l"/>
                <a:tab pos="89598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数据库研究形成理论基础：关系数据库理论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396" y="422430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396" y="787419"/>
            <a:ext cx="16052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简要发展史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9209" y="1301750"/>
            <a:ext cx="8585835" cy="5046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----</a:t>
            </a: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简要发展史：四个阶段(续)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10845" indent="-327660">
              <a:lnSpc>
                <a:spcPct val="100000"/>
              </a:lnSpc>
              <a:spcBef>
                <a:spcPts val="1865"/>
              </a:spcBef>
              <a:buFont typeface="Wingdings" panose="05000000000000000000"/>
              <a:buChar char=""/>
              <a:tabLst>
                <a:tab pos="411480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第三阶段：数据库技术成熟阶</a:t>
            </a:r>
            <a:r>
              <a:rPr sz="2400" b="1" spc="-5" dirty="0">
                <a:latin typeface="新宋体" panose="02010609030101010101" charset="-122"/>
                <a:cs typeface="新宋体" panose="02010609030101010101" charset="-122"/>
              </a:rPr>
              <a:t>段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(76-80s</a:t>
            </a:r>
            <a:r>
              <a:rPr sz="2400" b="1" spc="-5" dirty="0">
                <a:latin typeface="新宋体" panose="02010609030101010101" charset="-122"/>
                <a:cs typeface="新宋体" panose="02010609030101010101" charset="-122"/>
              </a:rPr>
              <a:t>前期</a:t>
            </a:r>
            <a:r>
              <a:rPr sz="2400" b="1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838200" lvl="1" indent="-297815">
              <a:lnSpc>
                <a:spcPct val="100000"/>
              </a:lnSpc>
              <a:spcBef>
                <a:spcPts val="770"/>
              </a:spcBef>
              <a:buFont typeface="Wingdings" panose="05000000000000000000"/>
              <a:buChar char=""/>
              <a:tabLst>
                <a:tab pos="83883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提出了标准化数据库系统结构模型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838200" lvl="1" indent="-297815">
              <a:lnSpc>
                <a:spcPct val="100000"/>
              </a:lnSpc>
              <a:spcBef>
                <a:spcPts val="730"/>
              </a:spcBef>
              <a:buFont typeface="Wingdings" panose="05000000000000000000"/>
              <a:buChar char=""/>
              <a:tabLst>
                <a:tab pos="83883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关</a:t>
            </a:r>
            <a:r>
              <a:rPr sz="2000" b="1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系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系统迅速发展：如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SQL,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QBE,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System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R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,Ingres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等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541020" marR="329565" lvl="1">
              <a:lnSpc>
                <a:spcPts val="3270"/>
              </a:lnSpc>
              <a:spcBef>
                <a:spcPts val="110"/>
              </a:spcBef>
              <a:buFont typeface="Wingdings" panose="05000000000000000000"/>
              <a:buChar char=""/>
              <a:tabLst>
                <a:tab pos="83883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关系理论日臻完善，包括规范化理论，关系语言</a:t>
            </a:r>
            <a:r>
              <a:rPr sz="2000" b="1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，</a:t>
            </a:r>
            <a:r>
              <a:rPr sz="2000" b="1" spc="-1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R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B</a:t>
            </a:r>
            <a:r>
              <a:rPr sz="2000" b="1" spc="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的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设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计与实 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现，新型关系模型等；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838200" lvl="1" indent="-297815">
              <a:lnSpc>
                <a:spcPct val="100000"/>
              </a:lnSpc>
              <a:spcBef>
                <a:spcPts val="320"/>
              </a:spcBef>
              <a:buFont typeface="Wingdings" panose="05000000000000000000"/>
              <a:buChar char=""/>
              <a:tabLst>
                <a:tab pos="83883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数据库应用已十分普及，渗透到社会各个方面，出现众</a:t>
            </a:r>
            <a:r>
              <a:rPr sz="2000" b="1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多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的技术分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541020">
              <a:lnSpc>
                <a:spcPct val="100000"/>
              </a:lnSpc>
              <a:spcBef>
                <a:spcPts val="725"/>
              </a:spcBef>
            </a:pP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支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，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DB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走向全面成熟，人</a:t>
            </a:r>
            <a:r>
              <a:rPr sz="2000" b="1" spc="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称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70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年代为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“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数据库的年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代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”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356235" indent="-273050">
              <a:lnSpc>
                <a:spcPct val="100000"/>
              </a:lnSpc>
              <a:spcBef>
                <a:spcPts val="815"/>
              </a:spcBef>
              <a:buSzPct val="83000"/>
              <a:buFont typeface="Wingdings" panose="05000000000000000000"/>
              <a:buChar char=""/>
              <a:tabLst>
                <a:tab pos="356870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第四阶段：数据库技术深化发展阶</a:t>
            </a:r>
            <a:r>
              <a:rPr sz="2400" b="1" spc="-5" dirty="0">
                <a:latin typeface="新宋体" panose="02010609030101010101" charset="-122"/>
                <a:cs typeface="新宋体" panose="02010609030101010101" charset="-122"/>
              </a:rPr>
              <a:t>段</a:t>
            </a:r>
            <a:r>
              <a:rPr sz="2400" b="1" spc="-10" dirty="0">
                <a:latin typeface="Arial" panose="020B0604020202020204"/>
                <a:cs typeface="Arial" panose="020B0604020202020204"/>
              </a:rPr>
              <a:t>(85</a:t>
            </a: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年以</a:t>
            </a:r>
            <a:r>
              <a:rPr sz="2400" b="1" spc="-5" dirty="0">
                <a:latin typeface="新宋体" panose="02010609030101010101" charset="-122"/>
                <a:cs typeface="新宋体" panose="02010609030101010101" charset="-122"/>
              </a:rPr>
              <a:t>来</a:t>
            </a:r>
            <a:r>
              <a:rPr sz="2400" b="1" dirty="0">
                <a:latin typeface="Arial" panose="020B0604020202020204"/>
                <a:cs typeface="Arial" panose="020B0604020202020204"/>
              </a:rPr>
              <a:t>)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838200" lvl="1" indent="-297815">
              <a:lnSpc>
                <a:spcPct val="100000"/>
              </a:lnSpc>
              <a:spcBef>
                <a:spcPts val="770"/>
              </a:spcBef>
              <a:buFont typeface="Wingdings" panose="05000000000000000000"/>
              <a:buChar char=""/>
              <a:tabLst>
                <a:tab pos="83883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数据库方法逐步理论化、数据库设计理论不断完善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838200" lvl="1" indent="-297815">
              <a:lnSpc>
                <a:spcPct val="100000"/>
              </a:lnSpc>
              <a:spcBef>
                <a:spcPts val="725"/>
              </a:spcBef>
              <a:buFont typeface="Wingdings" panose="05000000000000000000"/>
              <a:buChar char=""/>
              <a:tabLst>
                <a:tab pos="83883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新型数据模型、专用数据模型</a:t>
            </a:r>
            <a:r>
              <a:rPr sz="2000" b="1" spc="-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,</a:t>
            </a:r>
            <a:r>
              <a:rPr sz="2000" b="1" spc="-3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专用型、新型数据库系统，不断涌现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838200" lvl="1" indent="-297815">
              <a:lnSpc>
                <a:spcPct val="100000"/>
              </a:lnSpc>
              <a:spcBef>
                <a:spcPts val="725"/>
              </a:spcBef>
              <a:buFont typeface="Wingdings" panose="05000000000000000000"/>
              <a:buChar char=""/>
              <a:tabLst>
                <a:tab pos="838835" algn="l"/>
              </a:tabLst>
            </a:pP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数据库技术</a:t>
            </a:r>
            <a:r>
              <a:rPr sz="2000" b="1" spc="-15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+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其他计算机技术结合</a:t>
            </a:r>
            <a:r>
              <a:rPr sz="2000" b="1" spc="-459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2000" b="1" spc="-1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==</a:t>
            </a:r>
            <a:r>
              <a:rPr sz="2000" b="1" spc="-30" dirty="0">
                <a:solidFill>
                  <a:srgbClr val="3333CC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面向各行各业的专用数据库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396" y="422408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396" y="787396"/>
            <a:ext cx="16052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(1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简要发展史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6147" name="Text Box 3"/>
          <p:cNvSpPr txBox="1"/>
          <p:nvPr/>
        </p:nvSpPr>
        <p:spPr>
          <a:xfrm>
            <a:off x="1266190" y="1457325"/>
            <a:ext cx="6680835" cy="513270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3200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课程内容梳理</a:t>
            </a:r>
            <a:endParaRPr lang="zh-CN" altLang="en-US" sz="3200" b="1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lnSpc>
                <a:spcPct val="130000"/>
              </a:lnSpc>
              <a:buAutoNum type="arabicPeriod"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数据库系统基础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4400" lvl="1" indent="-457200" algn="l">
              <a:lnSpc>
                <a:spcPct val="130000"/>
              </a:lnSpc>
              <a:buClrTx/>
              <a:buSzTx/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数据库基本概念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 algn="l">
              <a:lnSpc>
                <a:spcPct val="130000"/>
              </a:lnSpc>
              <a:buClrTx/>
              <a:buSzTx/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关系模型与关系数据库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 algn="l">
              <a:lnSpc>
                <a:spcPct val="130000"/>
              </a:lnSpc>
              <a:buClrTx/>
              <a:buSzTx/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数据库设计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lnSpc>
                <a:spcPct val="130000"/>
              </a:lnSpc>
              <a:buAutoNum type="arabicPeriod"/>
            </a:pPr>
            <a:r>
              <a:rPr lang="en-US" altLang="zh-CN" sz="2000" b="1" dirty="0">
                <a:latin typeface="微软雅黑" panose="020B0503020204020204" charset="-122"/>
                <a:ea typeface="微软雅黑" panose="020B0503020204020204" charset="-122"/>
              </a:rPr>
              <a:t> </a:t>
            </a: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关系数据库系统实现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914400" lvl="1" indent="-4572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数据存储与管理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数据库索引技术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查询处理与优化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事务与并发控制</a:t>
            </a:r>
            <a:endParaRPr lang="zh-CN" altLang="en-US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914400" lvl="1" indent="-457200" algn="l">
              <a:lnSpc>
                <a:spcPct val="13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charset="-122"/>
                <a:ea typeface="微软雅黑" panose="020B0503020204020204" charset="-122"/>
              </a:rPr>
              <a:t>数据库恢复技术</a:t>
            </a:r>
            <a:endParaRPr lang="en-US" altLang="zh-CN" sz="2000" dirty="0">
              <a:latin typeface="微软雅黑" panose="020B0503020204020204" charset="-122"/>
              <a:ea typeface="微软雅黑" panose="020B0503020204020204" charset="-122"/>
            </a:endParaRPr>
          </a:p>
          <a:p>
            <a:pPr marL="457200" indent="-457200" algn="l">
              <a:lnSpc>
                <a:spcPct val="130000"/>
              </a:lnSpc>
              <a:buAutoNum type="arabicPeriod"/>
            </a:pPr>
            <a:r>
              <a:rPr lang="zh-CN" altLang="en-US" sz="2000" b="1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数据库新技术</a:t>
            </a:r>
            <a:endParaRPr lang="zh-CN" altLang="en-US" sz="2000" b="1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843915" y="433705"/>
            <a:ext cx="5572125" cy="7670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0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数据库系统的课程</a:t>
            </a:r>
            <a:r>
              <a:rPr lang="zh-CN" sz="20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介绍</a:t>
            </a:r>
            <a:endParaRPr sz="2000" b="1" spc="-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(3)《</a:t>
            </a:r>
            <a:r>
              <a:rPr lang="zh-CN" sz="20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高级</a:t>
            </a:r>
            <a:r>
              <a:rPr sz="20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数据库</a:t>
            </a:r>
            <a:r>
              <a:rPr lang="zh-CN" sz="20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技术</a:t>
            </a:r>
            <a:r>
              <a:rPr sz="20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》课程讲什</a:t>
            </a:r>
            <a:r>
              <a:rPr sz="2000" b="1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么</a:t>
            </a:r>
            <a:endParaRPr lang="zh-CN" altLang="en-US" sz="2000" b="1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  <a:sym typeface="+mn-ea"/>
            </a:endParaRPr>
          </a:p>
        </p:txBody>
      </p:sp>
    </p:spTree>
  </p:cSld>
  <p:clrMapOvr>
    <a:masterClrMapping/>
  </p:clrMapOvr>
  <p:transition>
    <p:zoom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54337" y="3918203"/>
            <a:ext cx="5329428" cy="305714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408809" y="4790947"/>
            <a:ext cx="1041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操作系统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72020" y="3719581"/>
            <a:ext cx="1041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应用程序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853690" y="1838325"/>
            <a:ext cx="2658745" cy="18453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pSp>
        <p:nvGrpSpPr>
          <p:cNvPr id="2" name="组合 1"/>
          <p:cNvGrpSpPr/>
          <p:nvPr/>
        </p:nvGrpSpPr>
        <p:grpSpPr>
          <a:xfrm>
            <a:off x="5768340" y="1757045"/>
            <a:ext cx="2025650" cy="2447290"/>
            <a:chOff x="8340" y="2767"/>
            <a:chExt cx="3190" cy="3854"/>
          </a:xfrm>
        </p:grpSpPr>
        <p:sp>
          <p:nvSpPr>
            <p:cNvPr id="7" name="object 7"/>
            <p:cNvSpPr/>
            <p:nvPr/>
          </p:nvSpPr>
          <p:spPr>
            <a:xfrm>
              <a:off x="8340" y="2767"/>
              <a:ext cx="3190" cy="3855"/>
            </a:xfrm>
            <a:custGeom>
              <a:avLst/>
              <a:gdLst/>
              <a:ahLst/>
              <a:cxnLst/>
              <a:rect l="l" t="t" r="r" b="b"/>
              <a:pathLst>
                <a:path w="2025650" h="2447925">
                  <a:moveTo>
                    <a:pt x="2025395" y="1962912"/>
                  </a:moveTo>
                  <a:lnTo>
                    <a:pt x="2025395" y="0"/>
                  </a:lnTo>
                  <a:lnTo>
                    <a:pt x="0" y="0"/>
                  </a:lnTo>
                  <a:lnTo>
                    <a:pt x="0" y="2286000"/>
                  </a:lnTo>
                  <a:lnTo>
                    <a:pt x="44499" y="2307011"/>
                  </a:lnTo>
                  <a:lnTo>
                    <a:pt x="88787" y="2325567"/>
                  </a:lnTo>
                  <a:lnTo>
                    <a:pt x="132778" y="2342388"/>
                  </a:lnTo>
                  <a:lnTo>
                    <a:pt x="176388" y="2358192"/>
                  </a:lnTo>
                  <a:lnTo>
                    <a:pt x="219533" y="2373700"/>
                  </a:lnTo>
                  <a:lnTo>
                    <a:pt x="262128" y="2389632"/>
                  </a:lnTo>
                  <a:lnTo>
                    <a:pt x="317420" y="2405967"/>
                  </a:lnTo>
                  <a:lnTo>
                    <a:pt x="371284" y="2418588"/>
                  </a:lnTo>
                  <a:lnTo>
                    <a:pt x="423719" y="2431208"/>
                  </a:lnTo>
                  <a:lnTo>
                    <a:pt x="474726" y="2447544"/>
                  </a:lnTo>
                  <a:lnTo>
                    <a:pt x="559202" y="2445596"/>
                  </a:lnTo>
                  <a:lnTo>
                    <a:pt x="623993" y="2440601"/>
                  </a:lnTo>
                  <a:lnTo>
                    <a:pt x="673036" y="2433828"/>
                  </a:lnTo>
                  <a:lnTo>
                    <a:pt x="710268" y="2426546"/>
                  </a:lnTo>
                  <a:lnTo>
                    <a:pt x="739626" y="2420027"/>
                  </a:lnTo>
                  <a:lnTo>
                    <a:pt x="765048" y="2415540"/>
                  </a:lnTo>
                  <a:lnTo>
                    <a:pt x="805469" y="2403371"/>
                  </a:lnTo>
                  <a:lnTo>
                    <a:pt x="846105" y="2388489"/>
                  </a:lnTo>
                  <a:lnTo>
                    <a:pt x="886027" y="2372463"/>
                  </a:lnTo>
                  <a:lnTo>
                    <a:pt x="924306" y="2356866"/>
                  </a:lnTo>
                  <a:lnTo>
                    <a:pt x="991838" y="2319813"/>
                  </a:lnTo>
                  <a:lnTo>
                    <a:pt x="1026211" y="2298894"/>
                  </a:lnTo>
                  <a:lnTo>
                    <a:pt x="1062228" y="2273046"/>
                  </a:lnTo>
                  <a:lnTo>
                    <a:pt x="1097613" y="2257472"/>
                  </a:lnTo>
                  <a:lnTo>
                    <a:pt x="1133856" y="2239327"/>
                  </a:lnTo>
                  <a:lnTo>
                    <a:pt x="1170670" y="2218610"/>
                  </a:lnTo>
                  <a:lnTo>
                    <a:pt x="1207770" y="2195322"/>
                  </a:lnTo>
                  <a:lnTo>
                    <a:pt x="1247227" y="2175259"/>
                  </a:lnTo>
                  <a:lnTo>
                    <a:pt x="1286256" y="2153697"/>
                  </a:lnTo>
                  <a:lnTo>
                    <a:pt x="1325856" y="2131992"/>
                  </a:lnTo>
                  <a:lnTo>
                    <a:pt x="1367028" y="2111502"/>
                  </a:lnTo>
                  <a:lnTo>
                    <a:pt x="1409664" y="2094118"/>
                  </a:lnTo>
                  <a:lnTo>
                    <a:pt x="1453800" y="2073020"/>
                  </a:lnTo>
                  <a:lnTo>
                    <a:pt x="1500651" y="2051923"/>
                  </a:lnTo>
                  <a:lnTo>
                    <a:pt x="1551432" y="2034539"/>
                  </a:lnTo>
                  <a:lnTo>
                    <a:pt x="1601414" y="2021728"/>
                  </a:lnTo>
                  <a:lnTo>
                    <a:pt x="1651825" y="2005202"/>
                  </a:lnTo>
                  <a:lnTo>
                    <a:pt x="1704236" y="1988677"/>
                  </a:lnTo>
                  <a:lnTo>
                    <a:pt x="1760220" y="1975865"/>
                  </a:lnTo>
                  <a:lnTo>
                    <a:pt x="1809963" y="1974518"/>
                  </a:lnTo>
                  <a:lnTo>
                    <a:pt x="1861352" y="1971306"/>
                  </a:lnTo>
                  <a:lnTo>
                    <a:pt x="1914387" y="1967471"/>
                  </a:lnTo>
                  <a:lnTo>
                    <a:pt x="1969068" y="1964259"/>
                  </a:lnTo>
                  <a:lnTo>
                    <a:pt x="2025395" y="1962912"/>
                  </a:lnTo>
                  <a:close/>
                </a:path>
              </a:pathLst>
            </a:custGeom>
            <a:solidFill>
              <a:srgbClr val="000000"/>
            </a:solidFill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8340" y="2767"/>
              <a:ext cx="3190" cy="3855"/>
            </a:xfrm>
            <a:custGeom>
              <a:avLst/>
              <a:gdLst/>
              <a:ahLst/>
              <a:cxnLst/>
              <a:rect l="l" t="t" r="r" b="b"/>
              <a:pathLst>
                <a:path w="2025650" h="2447925">
                  <a:moveTo>
                    <a:pt x="0" y="2286000"/>
                  </a:moveTo>
                  <a:lnTo>
                    <a:pt x="44499" y="2307011"/>
                  </a:lnTo>
                  <a:lnTo>
                    <a:pt x="88787" y="2325567"/>
                  </a:lnTo>
                  <a:lnTo>
                    <a:pt x="132778" y="2342388"/>
                  </a:lnTo>
                  <a:lnTo>
                    <a:pt x="176388" y="2358192"/>
                  </a:lnTo>
                  <a:lnTo>
                    <a:pt x="219533" y="2373700"/>
                  </a:lnTo>
                  <a:lnTo>
                    <a:pt x="262128" y="2389632"/>
                  </a:lnTo>
                  <a:lnTo>
                    <a:pt x="317420" y="2405967"/>
                  </a:lnTo>
                  <a:lnTo>
                    <a:pt x="371284" y="2418588"/>
                  </a:lnTo>
                  <a:lnTo>
                    <a:pt x="423719" y="2431208"/>
                  </a:lnTo>
                  <a:lnTo>
                    <a:pt x="474726" y="2447544"/>
                  </a:lnTo>
                  <a:lnTo>
                    <a:pt x="559202" y="2445596"/>
                  </a:lnTo>
                  <a:lnTo>
                    <a:pt x="623993" y="2440601"/>
                  </a:lnTo>
                  <a:lnTo>
                    <a:pt x="673036" y="2433828"/>
                  </a:lnTo>
                  <a:lnTo>
                    <a:pt x="710268" y="2426546"/>
                  </a:lnTo>
                  <a:lnTo>
                    <a:pt x="739626" y="2420027"/>
                  </a:lnTo>
                  <a:lnTo>
                    <a:pt x="765048" y="2415540"/>
                  </a:lnTo>
                  <a:lnTo>
                    <a:pt x="805469" y="2403371"/>
                  </a:lnTo>
                  <a:lnTo>
                    <a:pt x="846105" y="2388489"/>
                  </a:lnTo>
                  <a:lnTo>
                    <a:pt x="886027" y="2372463"/>
                  </a:lnTo>
                  <a:lnTo>
                    <a:pt x="924306" y="2356866"/>
                  </a:lnTo>
                  <a:lnTo>
                    <a:pt x="958179" y="2338304"/>
                  </a:lnTo>
                  <a:lnTo>
                    <a:pt x="991838" y="2319813"/>
                  </a:lnTo>
                  <a:lnTo>
                    <a:pt x="1026211" y="2298894"/>
                  </a:lnTo>
                  <a:lnTo>
                    <a:pt x="1062228" y="2273046"/>
                  </a:lnTo>
                  <a:lnTo>
                    <a:pt x="1097613" y="2257472"/>
                  </a:lnTo>
                  <a:lnTo>
                    <a:pt x="1133856" y="2239327"/>
                  </a:lnTo>
                  <a:lnTo>
                    <a:pt x="1170670" y="2218610"/>
                  </a:lnTo>
                  <a:lnTo>
                    <a:pt x="1207770" y="2195322"/>
                  </a:lnTo>
                  <a:lnTo>
                    <a:pt x="1247227" y="2175259"/>
                  </a:lnTo>
                  <a:lnTo>
                    <a:pt x="1286256" y="2153697"/>
                  </a:lnTo>
                  <a:lnTo>
                    <a:pt x="1325856" y="2131992"/>
                  </a:lnTo>
                  <a:lnTo>
                    <a:pt x="1367028" y="2111502"/>
                  </a:lnTo>
                  <a:lnTo>
                    <a:pt x="1409664" y="2094118"/>
                  </a:lnTo>
                  <a:lnTo>
                    <a:pt x="1453800" y="2073020"/>
                  </a:lnTo>
                  <a:lnTo>
                    <a:pt x="1500651" y="2051923"/>
                  </a:lnTo>
                  <a:lnTo>
                    <a:pt x="1551432" y="2034539"/>
                  </a:lnTo>
                  <a:lnTo>
                    <a:pt x="1601414" y="2021728"/>
                  </a:lnTo>
                  <a:lnTo>
                    <a:pt x="1651825" y="2005202"/>
                  </a:lnTo>
                  <a:lnTo>
                    <a:pt x="1704236" y="1988677"/>
                  </a:lnTo>
                  <a:lnTo>
                    <a:pt x="1760220" y="1975865"/>
                  </a:lnTo>
                  <a:lnTo>
                    <a:pt x="1809963" y="1974518"/>
                  </a:lnTo>
                  <a:lnTo>
                    <a:pt x="1861352" y="1971306"/>
                  </a:lnTo>
                  <a:lnTo>
                    <a:pt x="1914387" y="1967471"/>
                  </a:lnTo>
                  <a:lnTo>
                    <a:pt x="1969068" y="1964259"/>
                  </a:lnTo>
                  <a:lnTo>
                    <a:pt x="2025395" y="1962912"/>
                  </a:lnTo>
                  <a:lnTo>
                    <a:pt x="2025395" y="0"/>
                  </a:lnTo>
                  <a:lnTo>
                    <a:pt x="0" y="0"/>
                  </a:lnTo>
                  <a:lnTo>
                    <a:pt x="0" y="2286000"/>
                  </a:lnTo>
                  <a:close/>
                </a:path>
              </a:pathLst>
            </a:custGeom>
            <a:ln w="9525">
              <a:solidFill>
                <a:srgbClr val="000000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 txBox="1"/>
            <p:nvPr/>
          </p:nvSpPr>
          <p:spPr>
            <a:xfrm>
              <a:off x="8476" y="2895"/>
              <a:ext cx="2920" cy="626"/>
            </a:xfrm>
            <a:prstGeom prst="rect">
              <a:avLst/>
            </a:prstGeom>
          </p:spPr>
          <p:txBody>
            <a:bodyPr vert="horz" wrap="square" lIns="0" tIns="6350" rIns="0" bIns="0" rtlCol="0">
              <a:spAutoFit/>
            </a:bodyPr>
            <a:lstStyle/>
            <a:p>
              <a:pPr marL="12700" marR="5080">
                <a:lnSpc>
                  <a:spcPct val="103000"/>
                </a:lnSpc>
                <a:spcBef>
                  <a:spcPts val="50"/>
                </a:spcBef>
              </a:pP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定</a:t>
              </a:r>
              <a:r>
                <a:rPr sz="1200" b="1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义</a:t>
              </a:r>
              <a:r>
                <a:rPr sz="1200" b="1" spc="-10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“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学生登记</a:t>
              </a:r>
              <a:r>
                <a:rPr sz="1200" b="1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表</a:t>
              </a:r>
              <a:r>
                <a:rPr sz="1200" b="1" spc="-10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”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文件的数 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据结构；</a:t>
              </a:r>
              <a:endParaRPr sz="1200">
                <a:latin typeface="新宋体" panose="02010609030101010101" charset="-122"/>
                <a:cs typeface="新宋体" panose="02010609030101010101" charset="-122"/>
              </a:endParaRPr>
            </a:p>
          </p:txBody>
        </p:sp>
        <p:sp>
          <p:nvSpPr>
            <p:cNvPr id="10" name="object 10"/>
            <p:cNvSpPr txBox="1"/>
            <p:nvPr/>
          </p:nvSpPr>
          <p:spPr>
            <a:xfrm>
              <a:off x="8476" y="3756"/>
              <a:ext cx="2877" cy="2629"/>
            </a:xfrm>
            <a:prstGeom prst="rect">
              <a:avLst/>
            </a:prstGeom>
          </p:spPr>
          <p:txBody>
            <a:bodyPr vert="horz" wrap="square" lIns="0" tIns="12700" rIns="0" bIns="0" rtlCol="0">
              <a:spAutoFit/>
            </a:bodyPr>
            <a:lstStyle/>
            <a:p>
              <a:pPr marL="12700">
                <a:lnSpc>
                  <a:spcPct val="100000"/>
                </a:lnSpc>
                <a:spcBef>
                  <a:spcPts val="100"/>
                </a:spcBef>
              </a:pP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打</a:t>
              </a:r>
              <a:r>
                <a:rPr sz="1200" b="1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开</a:t>
              </a:r>
              <a:r>
                <a:rPr sz="1200" b="1" spc="-10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”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学生登记</a:t>
              </a:r>
              <a:r>
                <a:rPr sz="1200" b="1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表</a:t>
              </a:r>
              <a:r>
                <a:rPr sz="1200" b="1" spc="-10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”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文件</a:t>
              </a:r>
              <a:endParaRPr sz="1200">
                <a:latin typeface="新宋体" panose="02010609030101010101" charset="-122"/>
                <a:cs typeface="新宋体" panose="02010609030101010101" charset="-122"/>
              </a:endParaRPr>
            </a:p>
            <a:p>
              <a:pPr marL="269240" marR="5080" indent="-257175">
                <a:lnSpc>
                  <a:spcPct val="100000"/>
                </a:lnSpc>
              </a:pP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For</a:t>
              </a:r>
              <a:r>
                <a:rPr sz="1200" b="1" spc="30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K=1</a:t>
              </a:r>
              <a:r>
                <a:rPr sz="1200" b="1" spc="300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to</a:t>
              </a:r>
              <a:r>
                <a:rPr sz="1200" b="1" spc="-1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最后一条记录 </a:t>
              </a:r>
              <a:r>
                <a:rPr sz="1200" b="1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读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第</a:t>
              </a:r>
              <a:r>
                <a:rPr sz="1200" b="1" spc="-1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K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条记录</a:t>
              </a:r>
              <a:endParaRPr sz="1200">
                <a:latin typeface="新宋体" panose="02010609030101010101" charset="-122"/>
                <a:cs typeface="新宋体" panose="02010609030101010101" charset="-122"/>
              </a:endParaRPr>
            </a:p>
            <a:p>
              <a:pPr marL="269240">
                <a:lnSpc>
                  <a:spcPts val="1435"/>
                </a:lnSpc>
              </a:pP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识别出</a:t>
              </a:r>
              <a:r>
                <a:rPr sz="1200" b="1" spc="20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 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性别</a:t>
              </a:r>
              <a:r>
                <a:rPr sz="1200" b="1" spc="2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 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属性的值</a:t>
              </a:r>
              <a:endParaRPr sz="1200">
                <a:latin typeface="新宋体" panose="02010609030101010101" charset="-122"/>
                <a:cs typeface="新宋体" panose="02010609030101010101" charset="-122"/>
              </a:endParaRPr>
            </a:p>
            <a:p>
              <a:pPr marL="269240">
                <a:lnSpc>
                  <a:spcPts val="1435"/>
                </a:lnSpc>
                <a:tabLst>
                  <a:tab pos="490855" algn="l"/>
                </a:tabLst>
              </a:pP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If	</a:t>
              </a:r>
              <a:r>
                <a:rPr sz="1200" b="1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性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别</a:t>
              </a:r>
              <a:r>
                <a:rPr sz="1200" b="1" spc="-27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 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=</a:t>
              </a:r>
              <a:r>
                <a:rPr sz="1200" b="1" spc="-10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‘</a:t>
              </a:r>
              <a:r>
                <a:rPr sz="1200" b="1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男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’</a:t>
              </a:r>
              <a:r>
                <a:rPr sz="1200" b="1" spc="31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then</a:t>
              </a:r>
              <a:endParaRPr sz="1200">
                <a:latin typeface="Arial" panose="020B0604020202020204"/>
                <a:cs typeface="Arial" panose="020B0604020202020204"/>
              </a:endParaRPr>
            </a:p>
            <a:p>
              <a:pPr marL="525780">
                <a:lnSpc>
                  <a:spcPts val="1435"/>
                </a:lnSpc>
              </a:pP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显示</a:t>
              </a:r>
              <a:r>
                <a:rPr sz="1200" b="1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第</a:t>
              </a:r>
              <a:r>
                <a:rPr sz="1200" b="1" spc="-1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K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条记录</a:t>
              </a:r>
              <a:endParaRPr sz="1200">
                <a:latin typeface="新宋体" panose="02010609030101010101" charset="-122"/>
                <a:cs typeface="新宋体" panose="02010609030101010101" charset="-122"/>
              </a:endParaRPr>
            </a:p>
            <a:p>
              <a:pPr marL="12700" marR="1124585" indent="256540">
                <a:lnSpc>
                  <a:spcPct val="100000"/>
                </a:lnSpc>
              </a:pP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End</a:t>
              </a:r>
              <a:r>
                <a:rPr sz="1200" b="1" spc="-9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 </a:t>
              </a:r>
              <a:r>
                <a:rPr sz="1200" b="1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if  </a:t>
              </a:r>
              <a:r>
                <a:rPr sz="1200" b="1" spc="-5" dirty="0">
                  <a:solidFill>
                    <a:srgbClr val="FFFFFF"/>
                  </a:solidFill>
                  <a:latin typeface="Arial" panose="020B0604020202020204"/>
                  <a:cs typeface="Arial" panose="020B0604020202020204"/>
                </a:rPr>
                <a:t>Next K  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关闭</a:t>
              </a:r>
              <a:r>
                <a:rPr sz="1200" b="1" spc="-330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 </a:t>
              </a:r>
              <a:r>
                <a:rPr sz="1200" b="1" spc="-5" dirty="0">
                  <a:solidFill>
                    <a:srgbClr val="FFFFFF"/>
                  </a:solidFill>
                  <a:latin typeface="新宋体" panose="02010609030101010101" charset="-122"/>
                  <a:cs typeface="新宋体" panose="02010609030101010101" charset="-122"/>
                </a:rPr>
                <a:t>文件</a:t>
              </a:r>
              <a:endParaRPr sz="1200">
                <a:latin typeface="新宋体" panose="02010609030101010101" charset="-122"/>
                <a:cs typeface="新宋体" panose="02010609030101010101" charset="-122"/>
              </a:endParaRPr>
            </a:p>
          </p:txBody>
        </p:sp>
      </p:grpSp>
      <p:sp>
        <p:nvSpPr>
          <p:cNvPr id="11" name="object 11"/>
          <p:cNvSpPr txBox="1"/>
          <p:nvPr/>
        </p:nvSpPr>
        <p:spPr>
          <a:xfrm>
            <a:off x="7078865" y="5211317"/>
            <a:ext cx="996950" cy="337185"/>
          </a:xfrm>
          <a:prstGeom prst="rect">
            <a:avLst/>
          </a:prstGeom>
          <a:solidFill>
            <a:srgbClr val="FFFFFF"/>
          </a:solidFill>
        </p:spPr>
        <p:txBody>
          <a:bodyPr vert="horz" wrap="square" lIns="0" tIns="38100" rIns="0" bIns="0" rtlCol="0">
            <a:spAutoFit/>
          </a:bodyPr>
          <a:lstStyle/>
          <a:p>
            <a:pPr marL="92075">
              <a:lnSpc>
                <a:spcPct val="100000"/>
              </a:lnSpc>
              <a:spcBef>
                <a:spcPts val="300"/>
              </a:spcBef>
            </a:pPr>
            <a:r>
              <a:rPr sz="1600" b="1" spc="-5" dirty="0">
                <a:latin typeface="微软雅黑" panose="020B0503020204020204" charset="-122"/>
                <a:cs typeface="微软雅黑" panose="020B0503020204020204" charset="-122"/>
              </a:rPr>
              <a:t>数据集合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2807335" cy="75565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(2)</a:t>
            </a: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由文件系统到数据库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628712" y="3166853"/>
            <a:ext cx="330200" cy="2160270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文件系统的示例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411" y="422424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7411" y="787412"/>
            <a:ext cx="26219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由文件系统到数据库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7664450" y="72390"/>
            <a:ext cx="2479040" cy="2359660"/>
            <a:chOff x="11153" y="3404"/>
            <a:chExt cx="3904" cy="3716"/>
          </a:xfrm>
        </p:grpSpPr>
        <p:sp>
          <p:nvSpPr>
            <p:cNvPr id="5" name="object 5"/>
            <p:cNvSpPr/>
            <p:nvPr/>
          </p:nvSpPr>
          <p:spPr>
            <a:xfrm>
              <a:off x="11160" y="3412"/>
              <a:ext cx="3890" cy="3701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11153" y="3404"/>
              <a:ext cx="3905" cy="3716"/>
            </a:xfrm>
            <a:custGeom>
              <a:avLst/>
              <a:gdLst/>
              <a:ahLst/>
              <a:cxnLst/>
              <a:rect l="l" t="t" r="r" b="b"/>
              <a:pathLst>
                <a:path w="2479675" h="2359660">
                  <a:moveTo>
                    <a:pt x="0" y="2359152"/>
                  </a:moveTo>
                  <a:lnTo>
                    <a:pt x="0" y="0"/>
                  </a:lnTo>
                  <a:lnTo>
                    <a:pt x="2479548" y="0"/>
                  </a:lnTo>
                  <a:lnTo>
                    <a:pt x="2479548" y="2359152"/>
                  </a:lnTo>
                  <a:lnTo>
                    <a:pt x="0" y="2359152"/>
                  </a:lnTo>
                  <a:close/>
                </a:path>
              </a:pathLst>
            </a:custGeom>
            <a:ln w="9525">
              <a:solidFill>
                <a:srgbClr val="3333CC"/>
              </a:solidFill>
            </a:ln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7" name="object 7"/>
          <p:cNvSpPr txBox="1"/>
          <p:nvPr/>
        </p:nvSpPr>
        <p:spPr>
          <a:xfrm>
            <a:off x="794385" y="1240155"/>
            <a:ext cx="8877935" cy="541845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重要发展：由文件系统到数据库</a:t>
            </a:r>
            <a:endParaRPr sz="2400" b="1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>
              <a:lnSpc>
                <a:spcPct val="100000"/>
              </a:lnSpc>
              <a:spcBef>
                <a:spcPts val="1315"/>
              </a:spcBef>
            </a:pP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521335" indent="-424815">
              <a:lnSpc>
                <a:spcPct val="100000"/>
              </a:lnSpc>
              <a:spcBef>
                <a:spcPts val="1220"/>
              </a:spcBef>
              <a:buFont typeface="Wingdings" panose="05000000000000000000"/>
              <a:buChar char=""/>
              <a:tabLst>
                <a:tab pos="520700" algn="l"/>
                <a:tab pos="521970" algn="l"/>
              </a:tabLst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文件系统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97155" marR="3154045">
              <a:lnSpc>
                <a:spcPct val="130000"/>
              </a:lnSpc>
              <a:spcBef>
                <a:spcPts val="45"/>
              </a:spcBef>
              <a:buSzPct val="95000"/>
              <a:buFont typeface="Wingdings" panose="05000000000000000000"/>
              <a:buChar char=""/>
              <a:tabLst>
                <a:tab pos="299720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文件存储空间的管理、目录管理、文件读写管理、文件保护、向用户提供操作接口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97155" marR="2703830">
              <a:lnSpc>
                <a:spcPts val="3120"/>
              </a:lnSpc>
              <a:spcBef>
                <a:spcPts val="125"/>
              </a:spcBef>
              <a:buSzPct val="95000"/>
              <a:buFont typeface="Wingdings" panose="05000000000000000000"/>
              <a:buChar char=""/>
              <a:tabLst>
                <a:tab pos="373380" algn="l"/>
                <a:tab pos="3255645" algn="l"/>
              </a:tabLst>
            </a:pPr>
            <a:r>
              <a:rPr sz="2000" b="1" spc="5" dirty="0">
                <a:latin typeface="新宋体" panose="02010609030101010101" charset="-122"/>
                <a:cs typeface="新宋体" panose="02010609030101010101" charset="-122"/>
              </a:rPr>
              <a:t>提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供了不同的存取方</a:t>
            </a: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法</a:t>
            </a:r>
            <a:r>
              <a:rPr sz="2000" b="1" spc="-15" dirty="0">
                <a:latin typeface="Tahoma" panose="020B0604030504040204"/>
                <a:cs typeface="Tahoma" panose="020B0604030504040204"/>
              </a:rPr>
              <a:t>(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索引文件、链接文件、直</a:t>
            </a:r>
            <a:r>
              <a:rPr sz="2000" b="1" spc="30" dirty="0">
                <a:latin typeface="新宋体" panose="02010609030101010101" charset="-122"/>
                <a:cs typeface="新宋体" panose="02010609030101010101" charset="-122"/>
              </a:rPr>
              <a:t>接存</a:t>
            </a:r>
            <a:r>
              <a:rPr sz="2000" b="1" spc="25" dirty="0">
                <a:latin typeface="新宋体" panose="02010609030101010101" charset="-122"/>
                <a:cs typeface="新宋体" panose="02010609030101010101" charset="-122"/>
              </a:rPr>
              <a:t>取</a:t>
            </a:r>
            <a:r>
              <a:rPr sz="2000" b="1" spc="15" dirty="0">
                <a:latin typeface="新宋体" panose="02010609030101010101" charset="-122"/>
                <a:cs typeface="新宋体" panose="02010609030101010101" charset="-122"/>
              </a:rPr>
              <a:t>文件、倒排文件</a:t>
            </a:r>
            <a:r>
              <a:rPr sz="2000" b="1" spc="20" dirty="0">
                <a:latin typeface="新宋体" panose="02010609030101010101" charset="-122"/>
                <a:cs typeface="新宋体" panose="02010609030101010101" charset="-122"/>
              </a:rPr>
              <a:t>等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)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,</a:t>
            </a:r>
            <a:r>
              <a:rPr sz="2000" b="1" spc="15" dirty="0">
                <a:latin typeface="新宋体" panose="02010609030101010101" charset="-122"/>
                <a:cs typeface="新宋体" panose="02010609030101010101" charset="-122"/>
              </a:rPr>
              <a:t>支持对文件的基本操作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(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增、删、改、查等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),</a:t>
            </a:r>
            <a:r>
              <a:rPr sz="2000" b="1" spc="-90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数据存取基本上以</a:t>
            </a:r>
            <a:r>
              <a:rPr sz="20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记</a:t>
            </a:r>
            <a:r>
              <a:rPr sz="20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录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为单位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>
              <a:lnSpc>
                <a:spcPct val="100000"/>
              </a:lnSpc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marL="120650" marR="5080">
              <a:lnSpc>
                <a:spcPct val="135000"/>
              </a:lnSpc>
              <a:buClr>
                <a:srgbClr val="000000"/>
              </a:buClr>
              <a:buSzPct val="95000"/>
              <a:buFont typeface="Wingdings" panose="05000000000000000000"/>
              <a:buChar char=""/>
              <a:tabLst>
                <a:tab pos="397510" algn="l"/>
                <a:tab pos="5970905" algn="l"/>
              </a:tabLst>
            </a:pPr>
            <a:r>
              <a:rPr sz="2000" b="1" spc="15" dirty="0">
                <a:solidFill>
                  <a:srgbClr val="3333CC"/>
                </a:solidFill>
                <a:latin typeface="Tahoma" panose="020B0604030504040204"/>
                <a:cs typeface="Tahoma" panose="020B0604030504040204"/>
              </a:rPr>
              <a:t>(</a:t>
            </a:r>
            <a:r>
              <a:rPr sz="2000" b="1" spc="2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优点</a:t>
            </a:r>
            <a:r>
              <a:rPr sz="2000" b="1" spc="15" dirty="0">
                <a:solidFill>
                  <a:srgbClr val="3333CC"/>
                </a:solidFill>
                <a:latin typeface="Tahoma" panose="020B0604030504040204"/>
                <a:cs typeface="Tahoma" panose="020B0604030504040204"/>
              </a:rPr>
              <a:t>)</a:t>
            </a:r>
            <a:r>
              <a:rPr sz="2000" b="1" spc="2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用</a:t>
            </a:r>
            <a:r>
              <a:rPr sz="2000" b="1" spc="2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户</a:t>
            </a:r>
            <a:r>
              <a:rPr sz="2000" b="1" spc="20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(</a:t>
            </a:r>
            <a:r>
              <a:rPr sz="2000" b="1" spc="2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程</a:t>
            </a:r>
            <a:r>
              <a:rPr sz="2000" b="1" spc="2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序</a:t>
            </a:r>
            <a:r>
              <a:rPr sz="2000" b="1" spc="10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)</a:t>
            </a:r>
            <a:r>
              <a:rPr sz="2000" b="1" spc="1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不必考虑文件存储的物理细</a:t>
            </a:r>
            <a:r>
              <a:rPr sz="2000" b="1" spc="2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节</a:t>
            </a:r>
            <a:r>
              <a:rPr sz="2000" b="1" spc="-5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,</a:t>
            </a:r>
            <a:r>
              <a:rPr sz="2000" b="1" dirty="0">
                <a:solidFill>
                  <a:srgbClr val="FF0065"/>
                </a:solidFill>
                <a:latin typeface="Tahoma" panose="020B0604030504040204"/>
                <a:cs typeface="Tahoma" panose="020B0604030504040204"/>
              </a:rPr>
              <a:t>	</a:t>
            </a:r>
            <a:r>
              <a:rPr sz="2000" b="1" spc="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解</a:t>
            </a:r>
            <a:r>
              <a:rPr sz="2000" b="1" spc="2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脱</a:t>
            </a:r>
            <a:r>
              <a:rPr sz="2000" b="1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了对物理设备存取 </a:t>
            </a:r>
            <a:r>
              <a:rPr sz="20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复杂性处理的负担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120650" indent="-635">
              <a:lnSpc>
                <a:spcPct val="100000"/>
              </a:lnSpc>
              <a:spcBef>
                <a:spcPts val="625"/>
              </a:spcBef>
              <a:buClr>
                <a:srgbClr val="000000"/>
              </a:buClr>
              <a:buSzPct val="95000"/>
              <a:buFont typeface="Wingdings" panose="05000000000000000000"/>
              <a:buChar char=""/>
              <a:tabLst>
                <a:tab pos="397510" algn="l"/>
              </a:tabLst>
            </a:pPr>
            <a:r>
              <a:rPr sz="2000" b="1" spc="-10" dirty="0">
                <a:solidFill>
                  <a:srgbClr val="3333CC"/>
                </a:solidFill>
                <a:latin typeface="Tahoma" panose="020B0604030504040204"/>
                <a:cs typeface="Tahoma" panose="020B0604030504040204"/>
              </a:rPr>
              <a:t>(</a:t>
            </a:r>
            <a:r>
              <a:rPr sz="2000" b="1" spc="-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不足</a:t>
            </a:r>
            <a:r>
              <a:rPr sz="2000" b="1" spc="-10" dirty="0">
                <a:solidFill>
                  <a:srgbClr val="3333CC"/>
                </a:solidFill>
                <a:latin typeface="Tahoma" panose="020B0604030504040204"/>
                <a:cs typeface="Tahoma" panose="020B0604030504040204"/>
              </a:rPr>
              <a:t>)</a:t>
            </a:r>
            <a:r>
              <a:rPr sz="20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数据与程序紧密结合，数据的组织及语义紧密依赖于处理该文件的应用程序，数据结构发生改变则必</a:t>
            </a:r>
            <a:r>
              <a:rPr sz="20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须</a:t>
            </a:r>
            <a:r>
              <a:rPr sz="20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修改应用程序，文件之间无联系，文件的记录之间无联系，共享性差，冗余度大，不一致性高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005213" y="3433571"/>
            <a:ext cx="5381244" cy="31371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902335" y="3237230"/>
            <a:ext cx="1041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应用程序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45213" y="5986517"/>
            <a:ext cx="1041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操作系统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2288933" y="1764792"/>
            <a:ext cx="2361552" cy="10477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921893" y="2785872"/>
            <a:ext cx="2025650" cy="1842770"/>
          </a:xfrm>
          <a:custGeom>
            <a:avLst/>
            <a:gdLst/>
            <a:ahLst/>
            <a:cxnLst/>
            <a:rect l="l" t="t" r="r" b="b"/>
            <a:pathLst>
              <a:path w="2025650" h="1842770">
                <a:moveTo>
                  <a:pt x="2025395" y="1478280"/>
                </a:moveTo>
                <a:lnTo>
                  <a:pt x="2025395" y="0"/>
                </a:lnTo>
                <a:lnTo>
                  <a:pt x="0" y="0"/>
                </a:lnTo>
                <a:lnTo>
                  <a:pt x="0" y="1721358"/>
                </a:lnTo>
                <a:lnTo>
                  <a:pt x="53010" y="1740267"/>
                </a:lnTo>
                <a:lnTo>
                  <a:pt x="105875" y="1756507"/>
                </a:lnTo>
                <a:lnTo>
                  <a:pt x="158447" y="1771064"/>
                </a:lnTo>
                <a:lnTo>
                  <a:pt x="210580" y="1784927"/>
                </a:lnTo>
                <a:lnTo>
                  <a:pt x="262128" y="1799082"/>
                </a:lnTo>
                <a:lnTo>
                  <a:pt x="316980" y="1811226"/>
                </a:lnTo>
                <a:lnTo>
                  <a:pt x="370617" y="1820799"/>
                </a:lnTo>
                <a:lnTo>
                  <a:pt x="422969" y="1830371"/>
                </a:lnTo>
                <a:lnTo>
                  <a:pt x="473964" y="1842516"/>
                </a:lnTo>
                <a:lnTo>
                  <a:pt x="558440" y="1841080"/>
                </a:lnTo>
                <a:lnTo>
                  <a:pt x="623231" y="1837379"/>
                </a:lnTo>
                <a:lnTo>
                  <a:pt x="672274" y="1832324"/>
                </a:lnTo>
                <a:lnTo>
                  <a:pt x="709506" y="1826824"/>
                </a:lnTo>
                <a:lnTo>
                  <a:pt x="738864" y="1821790"/>
                </a:lnTo>
                <a:lnTo>
                  <a:pt x="764286" y="1818132"/>
                </a:lnTo>
                <a:lnTo>
                  <a:pt x="804719" y="1809523"/>
                </a:lnTo>
                <a:lnTo>
                  <a:pt x="845438" y="1798415"/>
                </a:lnTo>
                <a:lnTo>
                  <a:pt x="885586" y="1786306"/>
                </a:lnTo>
                <a:lnTo>
                  <a:pt x="924306" y="1774698"/>
                </a:lnTo>
                <a:lnTo>
                  <a:pt x="958179" y="1760851"/>
                </a:lnTo>
                <a:lnTo>
                  <a:pt x="991838" y="1746789"/>
                </a:lnTo>
                <a:lnTo>
                  <a:pt x="1026211" y="1730871"/>
                </a:lnTo>
                <a:lnTo>
                  <a:pt x="1062228" y="1711452"/>
                </a:lnTo>
                <a:lnTo>
                  <a:pt x="1097172" y="1699605"/>
                </a:lnTo>
                <a:lnTo>
                  <a:pt x="1133189" y="1685829"/>
                </a:lnTo>
                <a:lnTo>
                  <a:pt x="1169920" y="1670196"/>
                </a:lnTo>
                <a:lnTo>
                  <a:pt x="1207008" y="1652778"/>
                </a:lnTo>
                <a:lnTo>
                  <a:pt x="1246465" y="1637657"/>
                </a:lnTo>
                <a:lnTo>
                  <a:pt x="1285494" y="1621536"/>
                </a:lnTo>
                <a:lnTo>
                  <a:pt x="1325094" y="1605414"/>
                </a:lnTo>
                <a:lnTo>
                  <a:pt x="1366266" y="1590294"/>
                </a:lnTo>
                <a:lnTo>
                  <a:pt x="1408902" y="1576732"/>
                </a:lnTo>
                <a:lnTo>
                  <a:pt x="1453038" y="1560671"/>
                </a:lnTo>
                <a:lnTo>
                  <a:pt x="1499889" y="1544752"/>
                </a:lnTo>
                <a:lnTo>
                  <a:pt x="1550670" y="1531620"/>
                </a:lnTo>
                <a:lnTo>
                  <a:pt x="1600652" y="1521928"/>
                </a:lnTo>
                <a:lnTo>
                  <a:pt x="1651063" y="1509522"/>
                </a:lnTo>
                <a:lnTo>
                  <a:pt x="1703474" y="1497115"/>
                </a:lnTo>
                <a:lnTo>
                  <a:pt x="1759458" y="1487424"/>
                </a:lnTo>
                <a:lnTo>
                  <a:pt x="1809207" y="1486473"/>
                </a:lnTo>
                <a:lnTo>
                  <a:pt x="1860639" y="1484205"/>
                </a:lnTo>
                <a:lnTo>
                  <a:pt x="1913790" y="1481498"/>
                </a:lnTo>
                <a:lnTo>
                  <a:pt x="1968697" y="1479230"/>
                </a:lnTo>
                <a:lnTo>
                  <a:pt x="2025395" y="147828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21893" y="2785872"/>
            <a:ext cx="2025650" cy="1842770"/>
          </a:xfrm>
          <a:custGeom>
            <a:avLst/>
            <a:gdLst/>
            <a:ahLst/>
            <a:cxnLst/>
            <a:rect l="l" t="t" r="r" b="b"/>
            <a:pathLst>
              <a:path w="2025650" h="1842770">
                <a:moveTo>
                  <a:pt x="0" y="1721358"/>
                </a:moveTo>
                <a:lnTo>
                  <a:pt x="53010" y="1740267"/>
                </a:lnTo>
                <a:lnTo>
                  <a:pt x="105875" y="1756507"/>
                </a:lnTo>
                <a:lnTo>
                  <a:pt x="158447" y="1771064"/>
                </a:lnTo>
                <a:lnTo>
                  <a:pt x="210580" y="1784927"/>
                </a:lnTo>
                <a:lnTo>
                  <a:pt x="262128" y="1799082"/>
                </a:lnTo>
                <a:lnTo>
                  <a:pt x="316980" y="1811226"/>
                </a:lnTo>
                <a:lnTo>
                  <a:pt x="370617" y="1820799"/>
                </a:lnTo>
                <a:lnTo>
                  <a:pt x="422969" y="1830371"/>
                </a:lnTo>
                <a:lnTo>
                  <a:pt x="473964" y="1842516"/>
                </a:lnTo>
                <a:lnTo>
                  <a:pt x="558440" y="1841080"/>
                </a:lnTo>
                <a:lnTo>
                  <a:pt x="623231" y="1837379"/>
                </a:lnTo>
                <a:lnTo>
                  <a:pt x="672274" y="1832324"/>
                </a:lnTo>
                <a:lnTo>
                  <a:pt x="709506" y="1826824"/>
                </a:lnTo>
                <a:lnTo>
                  <a:pt x="738864" y="1821790"/>
                </a:lnTo>
                <a:lnTo>
                  <a:pt x="764286" y="1818132"/>
                </a:lnTo>
                <a:lnTo>
                  <a:pt x="804719" y="1809523"/>
                </a:lnTo>
                <a:lnTo>
                  <a:pt x="845438" y="1798415"/>
                </a:lnTo>
                <a:lnTo>
                  <a:pt x="885586" y="1786306"/>
                </a:lnTo>
                <a:lnTo>
                  <a:pt x="924306" y="1774698"/>
                </a:lnTo>
                <a:lnTo>
                  <a:pt x="958179" y="1760851"/>
                </a:lnTo>
                <a:lnTo>
                  <a:pt x="991838" y="1746789"/>
                </a:lnTo>
                <a:lnTo>
                  <a:pt x="1026211" y="1730871"/>
                </a:lnTo>
                <a:lnTo>
                  <a:pt x="1062228" y="1711452"/>
                </a:lnTo>
                <a:lnTo>
                  <a:pt x="1097172" y="1699605"/>
                </a:lnTo>
                <a:lnTo>
                  <a:pt x="1133189" y="1685829"/>
                </a:lnTo>
                <a:lnTo>
                  <a:pt x="1169920" y="1670196"/>
                </a:lnTo>
                <a:lnTo>
                  <a:pt x="1207008" y="1652778"/>
                </a:lnTo>
                <a:lnTo>
                  <a:pt x="1246465" y="1637657"/>
                </a:lnTo>
                <a:lnTo>
                  <a:pt x="1285494" y="1621536"/>
                </a:lnTo>
                <a:lnTo>
                  <a:pt x="1325094" y="1605414"/>
                </a:lnTo>
                <a:lnTo>
                  <a:pt x="1366266" y="1590294"/>
                </a:lnTo>
                <a:lnTo>
                  <a:pt x="1408902" y="1576732"/>
                </a:lnTo>
                <a:lnTo>
                  <a:pt x="1453038" y="1560671"/>
                </a:lnTo>
                <a:lnTo>
                  <a:pt x="1499889" y="1544752"/>
                </a:lnTo>
                <a:lnTo>
                  <a:pt x="1550670" y="1531620"/>
                </a:lnTo>
                <a:lnTo>
                  <a:pt x="1600652" y="1521928"/>
                </a:lnTo>
                <a:lnTo>
                  <a:pt x="1651063" y="1509522"/>
                </a:lnTo>
                <a:lnTo>
                  <a:pt x="1703474" y="1497115"/>
                </a:lnTo>
                <a:lnTo>
                  <a:pt x="1759458" y="1487424"/>
                </a:lnTo>
                <a:lnTo>
                  <a:pt x="1809207" y="1486473"/>
                </a:lnTo>
                <a:lnTo>
                  <a:pt x="1860639" y="1484205"/>
                </a:lnTo>
                <a:lnTo>
                  <a:pt x="1913790" y="1481498"/>
                </a:lnTo>
                <a:lnTo>
                  <a:pt x="1968697" y="1479230"/>
                </a:lnTo>
                <a:lnTo>
                  <a:pt x="2025395" y="1478280"/>
                </a:lnTo>
                <a:lnTo>
                  <a:pt x="2025395" y="0"/>
                </a:lnTo>
                <a:lnTo>
                  <a:pt x="0" y="0"/>
                </a:lnTo>
                <a:lnTo>
                  <a:pt x="0" y="172135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7021963" y="2840228"/>
            <a:ext cx="1414145" cy="147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2639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读取数据的细节 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例如：</a:t>
            </a:r>
            <a:endParaRPr sz="12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ts val="1380"/>
              </a:lnSpc>
            </a:pPr>
            <a:r>
              <a:rPr sz="12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SetDataStructure()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Open()  </a:t>
            </a: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SetR</a:t>
            </a:r>
            <a:r>
              <a:rPr sz="12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</a:t>
            </a:r>
            <a:r>
              <a:rPr sz="12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</a:t>
            </a: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ordPointer()  </a:t>
            </a: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Read();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430"/>
              </a:lnSpc>
            </a:pP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Write();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Close();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98903" y="4294123"/>
            <a:ext cx="2038985" cy="415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ts val="1295"/>
              </a:lnSpc>
              <a:spcBef>
                <a:spcPts val="100"/>
              </a:spcBef>
            </a:pP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…</a:t>
            </a:r>
            <a:r>
              <a:rPr sz="1200" b="1" spc="-1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… 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12700">
              <a:lnSpc>
                <a:spcPts val="1775"/>
              </a:lnSpc>
            </a:pP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数据库管理系统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4680089" y="1777745"/>
            <a:ext cx="1319530" cy="803275"/>
          </a:xfrm>
          <a:custGeom>
            <a:avLst/>
            <a:gdLst/>
            <a:ahLst/>
            <a:cxnLst/>
            <a:rect l="l" t="t" r="r" b="b"/>
            <a:pathLst>
              <a:path w="1319529" h="803275">
                <a:moveTo>
                  <a:pt x="1319022" y="643890"/>
                </a:moveTo>
                <a:lnTo>
                  <a:pt x="1319022" y="0"/>
                </a:lnTo>
                <a:lnTo>
                  <a:pt x="0" y="0"/>
                </a:lnTo>
                <a:lnTo>
                  <a:pt x="0" y="749808"/>
                </a:lnTo>
                <a:lnTo>
                  <a:pt x="43279" y="760095"/>
                </a:lnTo>
                <a:lnTo>
                  <a:pt x="86201" y="768667"/>
                </a:lnTo>
                <a:lnTo>
                  <a:pt x="128694" y="776382"/>
                </a:lnTo>
                <a:lnTo>
                  <a:pt x="170688" y="784098"/>
                </a:lnTo>
                <a:lnTo>
                  <a:pt x="206394" y="789432"/>
                </a:lnTo>
                <a:lnTo>
                  <a:pt x="241458" y="793623"/>
                </a:lnTo>
                <a:lnTo>
                  <a:pt x="275808" y="797814"/>
                </a:lnTo>
                <a:lnTo>
                  <a:pt x="309372" y="803148"/>
                </a:lnTo>
                <a:lnTo>
                  <a:pt x="386691" y="801802"/>
                </a:lnTo>
                <a:lnTo>
                  <a:pt x="438150" y="798671"/>
                </a:lnTo>
                <a:lnTo>
                  <a:pt x="472463" y="795111"/>
                </a:lnTo>
                <a:lnTo>
                  <a:pt x="498348" y="792480"/>
                </a:lnTo>
                <a:lnTo>
                  <a:pt x="524398" y="788431"/>
                </a:lnTo>
                <a:lnTo>
                  <a:pt x="550735" y="783526"/>
                </a:lnTo>
                <a:lnTo>
                  <a:pt x="576786" y="778335"/>
                </a:lnTo>
                <a:lnTo>
                  <a:pt x="601980" y="773430"/>
                </a:lnTo>
                <a:lnTo>
                  <a:pt x="646080" y="761428"/>
                </a:lnTo>
                <a:lnTo>
                  <a:pt x="668524" y="754570"/>
                </a:lnTo>
                <a:lnTo>
                  <a:pt x="691896" y="745998"/>
                </a:lnTo>
                <a:lnTo>
                  <a:pt x="714696" y="740890"/>
                </a:lnTo>
                <a:lnTo>
                  <a:pt x="738282" y="734853"/>
                </a:lnTo>
                <a:lnTo>
                  <a:pt x="762297" y="728102"/>
                </a:lnTo>
                <a:lnTo>
                  <a:pt x="786384" y="720852"/>
                </a:lnTo>
                <a:lnTo>
                  <a:pt x="811899" y="713874"/>
                </a:lnTo>
                <a:lnTo>
                  <a:pt x="837342" y="706755"/>
                </a:lnTo>
                <a:lnTo>
                  <a:pt x="863215" y="699635"/>
                </a:lnTo>
                <a:lnTo>
                  <a:pt x="890016" y="692658"/>
                </a:lnTo>
                <a:lnTo>
                  <a:pt x="917709" y="687014"/>
                </a:lnTo>
                <a:lnTo>
                  <a:pt x="946404" y="680085"/>
                </a:lnTo>
                <a:lnTo>
                  <a:pt x="976812" y="673155"/>
                </a:lnTo>
                <a:lnTo>
                  <a:pt x="1009650" y="667512"/>
                </a:lnTo>
                <a:lnTo>
                  <a:pt x="1042427" y="663249"/>
                </a:lnTo>
                <a:lnTo>
                  <a:pt x="1075277" y="657987"/>
                </a:lnTo>
                <a:lnTo>
                  <a:pt x="1109412" y="652724"/>
                </a:lnTo>
                <a:lnTo>
                  <a:pt x="1146048" y="648462"/>
                </a:lnTo>
                <a:lnTo>
                  <a:pt x="1186791" y="647747"/>
                </a:lnTo>
                <a:lnTo>
                  <a:pt x="1229105" y="646176"/>
                </a:lnTo>
                <a:lnTo>
                  <a:pt x="1273135" y="644604"/>
                </a:lnTo>
                <a:lnTo>
                  <a:pt x="1319022" y="64389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680089" y="1777745"/>
            <a:ext cx="1319530" cy="803275"/>
          </a:xfrm>
          <a:custGeom>
            <a:avLst/>
            <a:gdLst/>
            <a:ahLst/>
            <a:cxnLst/>
            <a:rect l="l" t="t" r="r" b="b"/>
            <a:pathLst>
              <a:path w="1319529" h="803275">
                <a:moveTo>
                  <a:pt x="0" y="749808"/>
                </a:moveTo>
                <a:lnTo>
                  <a:pt x="43279" y="760095"/>
                </a:lnTo>
                <a:lnTo>
                  <a:pt x="86201" y="768667"/>
                </a:lnTo>
                <a:lnTo>
                  <a:pt x="128694" y="776382"/>
                </a:lnTo>
                <a:lnTo>
                  <a:pt x="170688" y="784098"/>
                </a:lnTo>
                <a:lnTo>
                  <a:pt x="206394" y="789432"/>
                </a:lnTo>
                <a:lnTo>
                  <a:pt x="241458" y="793623"/>
                </a:lnTo>
                <a:lnTo>
                  <a:pt x="275808" y="797814"/>
                </a:lnTo>
                <a:lnTo>
                  <a:pt x="309372" y="803148"/>
                </a:lnTo>
                <a:lnTo>
                  <a:pt x="386691" y="801802"/>
                </a:lnTo>
                <a:lnTo>
                  <a:pt x="438150" y="798671"/>
                </a:lnTo>
                <a:lnTo>
                  <a:pt x="472463" y="795111"/>
                </a:lnTo>
                <a:lnTo>
                  <a:pt x="498348" y="792480"/>
                </a:lnTo>
                <a:lnTo>
                  <a:pt x="524398" y="788431"/>
                </a:lnTo>
                <a:lnTo>
                  <a:pt x="550735" y="783526"/>
                </a:lnTo>
                <a:lnTo>
                  <a:pt x="576786" y="778335"/>
                </a:lnTo>
                <a:lnTo>
                  <a:pt x="601980" y="773430"/>
                </a:lnTo>
                <a:lnTo>
                  <a:pt x="624066" y="767429"/>
                </a:lnTo>
                <a:lnTo>
                  <a:pt x="646080" y="761428"/>
                </a:lnTo>
                <a:lnTo>
                  <a:pt x="668524" y="754570"/>
                </a:lnTo>
                <a:lnTo>
                  <a:pt x="691896" y="745998"/>
                </a:lnTo>
                <a:lnTo>
                  <a:pt x="714696" y="740890"/>
                </a:lnTo>
                <a:lnTo>
                  <a:pt x="738282" y="734853"/>
                </a:lnTo>
                <a:lnTo>
                  <a:pt x="762297" y="728102"/>
                </a:lnTo>
                <a:lnTo>
                  <a:pt x="786384" y="720852"/>
                </a:lnTo>
                <a:lnTo>
                  <a:pt x="811899" y="713874"/>
                </a:lnTo>
                <a:lnTo>
                  <a:pt x="837342" y="706755"/>
                </a:lnTo>
                <a:lnTo>
                  <a:pt x="863215" y="699635"/>
                </a:lnTo>
                <a:lnTo>
                  <a:pt x="890016" y="692658"/>
                </a:lnTo>
                <a:lnTo>
                  <a:pt x="917709" y="687014"/>
                </a:lnTo>
                <a:lnTo>
                  <a:pt x="946404" y="680085"/>
                </a:lnTo>
                <a:lnTo>
                  <a:pt x="976812" y="673155"/>
                </a:lnTo>
                <a:lnTo>
                  <a:pt x="1009650" y="667512"/>
                </a:lnTo>
                <a:lnTo>
                  <a:pt x="1042427" y="663249"/>
                </a:lnTo>
                <a:lnTo>
                  <a:pt x="1075277" y="657987"/>
                </a:lnTo>
                <a:lnTo>
                  <a:pt x="1109412" y="652724"/>
                </a:lnTo>
                <a:lnTo>
                  <a:pt x="1146048" y="648462"/>
                </a:lnTo>
                <a:lnTo>
                  <a:pt x="1186791" y="647747"/>
                </a:lnTo>
                <a:lnTo>
                  <a:pt x="1229105" y="646176"/>
                </a:lnTo>
                <a:lnTo>
                  <a:pt x="1273135" y="644604"/>
                </a:lnTo>
                <a:lnTo>
                  <a:pt x="1319022" y="643890"/>
                </a:lnTo>
                <a:lnTo>
                  <a:pt x="1319022" y="0"/>
                </a:lnTo>
                <a:lnTo>
                  <a:pt x="0" y="0"/>
                </a:lnTo>
                <a:lnTo>
                  <a:pt x="0" y="74980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777111" y="1832102"/>
            <a:ext cx="1092200" cy="3911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读取哪一个表的 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哪一行哪一列</a:t>
            </a:r>
            <a:endParaRPr sz="12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2807335" cy="75565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(2)</a:t>
            </a: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由文件系统到数据库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602042" y="2804304"/>
            <a:ext cx="330200" cy="2464435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数据库系统的示例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908927" y="2356866"/>
            <a:ext cx="2030095" cy="381000"/>
          </a:xfrm>
          <a:custGeom>
            <a:avLst/>
            <a:gdLst/>
            <a:ahLst/>
            <a:cxnLst/>
            <a:rect l="l" t="t" r="r" b="b"/>
            <a:pathLst>
              <a:path w="2030095" h="381000">
                <a:moveTo>
                  <a:pt x="2029968" y="305562"/>
                </a:moveTo>
                <a:lnTo>
                  <a:pt x="2029968" y="0"/>
                </a:lnTo>
                <a:lnTo>
                  <a:pt x="0" y="0"/>
                </a:lnTo>
                <a:lnTo>
                  <a:pt x="0" y="355854"/>
                </a:lnTo>
                <a:lnTo>
                  <a:pt x="53382" y="360005"/>
                </a:lnTo>
                <a:lnTo>
                  <a:pt x="106472" y="363461"/>
                </a:lnTo>
                <a:lnTo>
                  <a:pt x="159160" y="366442"/>
                </a:lnTo>
                <a:lnTo>
                  <a:pt x="262890" y="371856"/>
                </a:lnTo>
                <a:lnTo>
                  <a:pt x="317861" y="374677"/>
                </a:lnTo>
                <a:lnTo>
                  <a:pt x="371760" y="376713"/>
                </a:lnTo>
                <a:lnTo>
                  <a:pt x="424374" y="378606"/>
                </a:lnTo>
                <a:lnTo>
                  <a:pt x="475488" y="381000"/>
                </a:lnTo>
                <a:lnTo>
                  <a:pt x="560020" y="380714"/>
                </a:lnTo>
                <a:lnTo>
                  <a:pt x="624952" y="379984"/>
                </a:lnTo>
                <a:lnTo>
                  <a:pt x="674179" y="378999"/>
                </a:lnTo>
                <a:lnTo>
                  <a:pt x="741094" y="377031"/>
                </a:lnTo>
                <a:lnTo>
                  <a:pt x="766572" y="376428"/>
                </a:lnTo>
                <a:lnTo>
                  <a:pt x="807005" y="374463"/>
                </a:lnTo>
                <a:lnTo>
                  <a:pt x="847725" y="372141"/>
                </a:lnTo>
                <a:lnTo>
                  <a:pt x="926591" y="367284"/>
                </a:lnTo>
                <a:lnTo>
                  <a:pt x="994124" y="361664"/>
                </a:lnTo>
                <a:lnTo>
                  <a:pt x="1064514" y="354330"/>
                </a:lnTo>
                <a:lnTo>
                  <a:pt x="1099899" y="351782"/>
                </a:lnTo>
                <a:lnTo>
                  <a:pt x="1136142" y="348805"/>
                </a:lnTo>
                <a:lnTo>
                  <a:pt x="1172956" y="345543"/>
                </a:lnTo>
                <a:lnTo>
                  <a:pt x="1210056" y="342138"/>
                </a:lnTo>
                <a:lnTo>
                  <a:pt x="1249525" y="339042"/>
                </a:lnTo>
                <a:lnTo>
                  <a:pt x="1288637" y="335661"/>
                </a:lnTo>
                <a:lnTo>
                  <a:pt x="1328463" y="332279"/>
                </a:lnTo>
                <a:lnTo>
                  <a:pt x="1370076" y="329184"/>
                </a:lnTo>
                <a:lnTo>
                  <a:pt x="1412712" y="326421"/>
                </a:lnTo>
                <a:lnTo>
                  <a:pt x="1456848" y="323088"/>
                </a:lnTo>
                <a:lnTo>
                  <a:pt x="1503699" y="319754"/>
                </a:lnTo>
                <a:lnTo>
                  <a:pt x="1554480" y="316992"/>
                </a:lnTo>
                <a:lnTo>
                  <a:pt x="1604795" y="314920"/>
                </a:lnTo>
                <a:lnTo>
                  <a:pt x="1655254" y="312420"/>
                </a:lnTo>
                <a:lnTo>
                  <a:pt x="1707713" y="309919"/>
                </a:lnTo>
                <a:lnTo>
                  <a:pt x="1764030" y="307848"/>
                </a:lnTo>
                <a:lnTo>
                  <a:pt x="1813779" y="307610"/>
                </a:lnTo>
                <a:lnTo>
                  <a:pt x="1865211" y="307043"/>
                </a:lnTo>
                <a:lnTo>
                  <a:pt x="1918362" y="306366"/>
                </a:lnTo>
                <a:lnTo>
                  <a:pt x="1973269" y="305799"/>
                </a:lnTo>
                <a:lnTo>
                  <a:pt x="2029968" y="30556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908927" y="2356866"/>
            <a:ext cx="2030095" cy="381000"/>
          </a:xfrm>
          <a:custGeom>
            <a:avLst/>
            <a:gdLst/>
            <a:ahLst/>
            <a:cxnLst/>
            <a:rect l="l" t="t" r="r" b="b"/>
            <a:pathLst>
              <a:path w="2030095" h="381000">
                <a:moveTo>
                  <a:pt x="0" y="355854"/>
                </a:moveTo>
                <a:lnTo>
                  <a:pt x="53382" y="360005"/>
                </a:lnTo>
                <a:lnTo>
                  <a:pt x="106472" y="363461"/>
                </a:lnTo>
                <a:lnTo>
                  <a:pt x="159160" y="366442"/>
                </a:lnTo>
                <a:lnTo>
                  <a:pt x="211336" y="369167"/>
                </a:lnTo>
                <a:lnTo>
                  <a:pt x="262890" y="371856"/>
                </a:lnTo>
                <a:lnTo>
                  <a:pt x="317861" y="374677"/>
                </a:lnTo>
                <a:lnTo>
                  <a:pt x="371760" y="376713"/>
                </a:lnTo>
                <a:lnTo>
                  <a:pt x="424374" y="378606"/>
                </a:lnTo>
                <a:lnTo>
                  <a:pt x="475488" y="381000"/>
                </a:lnTo>
                <a:lnTo>
                  <a:pt x="560020" y="380714"/>
                </a:lnTo>
                <a:lnTo>
                  <a:pt x="624952" y="379984"/>
                </a:lnTo>
                <a:lnTo>
                  <a:pt x="674179" y="378999"/>
                </a:lnTo>
                <a:lnTo>
                  <a:pt x="741094" y="377031"/>
                </a:lnTo>
                <a:lnTo>
                  <a:pt x="766572" y="376428"/>
                </a:lnTo>
                <a:lnTo>
                  <a:pt x="807005" y="374463"/>
                </a:lnTo>
                <a:lnTo>
                  <a:pt x="847725" y="372141"/>
                </a:lnTo>
                <a:lnTo>
                  <a:pt x="887872" y="369677"/>
                </a:lnTo>
                <a:lnTo>
                  <a:pt x="926591" y="367284"/>
                </a:lnTo>
                <a:lnTo>
                  <a:pt x="994124" y="361664"/>
                </a:lnTo>
                <a:lnTo>
                  <a:pt x="1064514" y="354330"/>
                </a:lnTo>
                <a:lnTo>
                  <a:pt x="1099899" y="351782"/>
                </a:lnTo>
                <a:lnTo>
                  <a:pt x="1136142" y="348805"/>
                </a:lnTo>
                <a:lnTo>
                  <a:pt x="1172956" y="345543"/>
                </a:lnTo>
                <a:lnTo>
                  <a:pt x="1210056" y="342138"/>
                </a:lnTo>
                <a:lnTo>
                  <a:pt x="1249525" y="339042"/>
                </a:lnTo>
                <a:lnTo>
                  <a:pt x="1288637" y="335661"/>
                </a:lnTo>
                <a:lnTo>
                  <a:pt x="1328463" y="332279"/>
                </a:lnTo>
                <a:lnTo>
                  <a:pt x="1370076" y="329184"/>
                </a:lnTo>
                <a:lnTo>
                  <a:pt x="1412712" y="326421"/>
                </a:lnTo>
                <a:lnTo>
                  <a:pt x="1456848" y="323088"/>
                </a:lnTo>
                <a:lnTo>
                  <a:pt x="1503699" y="319754"/>
                </a:lnTo>
                <a:lnTo>
                  <a:pt x="1554480" y="316992"/>
                </a:lnTo>
                <a:lnTo>
                  <a:pt x="1604795" y="314920"/>
                </a:lnTo>
                <a:lnTo>
                  <a:pt x="1655254" y="312420"/>
                </a:lnTo>
                <a:lnTo>
                  <a:pt x="1707713" y="309919"/>
                </a:lnTo>
                <a:lnTo>
                  <a:pt x="1764030" y="307848"/>
                </a:lnTo>
                <a:lnTo>
                  <a:pt x="1813779" y="307610"/>
                </a:lnTo>
                <a:lnTo>
                  <a:pt x="1865211" y="307043"/>
                </a:lnTo>
                <a:lnTo>
                  <a:pt x="1918362" y="306366"/>
                </a:lnTo>
                <a:lnTo>
                  <a:pt x="1973269" y="305799"/>
                </a:lnTo>
                <a:lnTo>
                  <a:pt x="2029968" y="305562"/>
                </a:lnTo>
                <a:lnTo>
                  <a:pt x="2029968" y="0"/>
                </a:lnTo>
                <a:lnTo>
                  <a:pt x="0" y="0"/>
                </a:lnTo>
                <a:lnTo>
                  <a:pt x="0" y="355854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6913689" y="2402078"/>
            <a:ext cx="202057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2395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定义表的格式</a:t>
            </a:r>
            <a:endParaRPr sz="1200">
              <a:latin typeface="新宋体" panose="0201060903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31881" y="1175257"/>
            <a:ext cx="5719445" cy="5447665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重要发展：由文件系统到数据库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521335" indent="-424815">
              <a:lnSpc>
                <a:spcPct val="100000"/>
              </a:lnSpc>
              <a:spcBef>
                <a:spcPts val="1220"/>
              </a:spcBef>
              <a:buFont typeface="Wingdings" panose="05000000000000000000"/>
              <a:buChar char=""/>
              <a:tabLst>
                <a:tab pos="520700" algn="l"/>
                <a:tab pos="521970" algn="l"/>
              </a:tabLst>
            </a:pPr>
            <a:r>
              <a:rPr sz="2400" b="1" spc="-5" dirty="0">
                <a:latin typeface="微软雅黑" panose="020B0503020204020204" charset="-122"/>
                <a:cs typeface="微软雅黑" panose="020B0503020204020204" charset="-122"/>
              </a:rPr>
              <a:t>数据库系统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299085" indent="-202565">
              <a:lnSpc>
                <a:spcPct val="100000"/>
              </a:lnSpc>
              <a:spcBef>
                <a:spcPts val="470"/>
              </a:spcBef>
              <a:buSzPct val="95000"/>
              <a:buFont typeface="Wingdings" panose="05000000000000000000"/>
              <a:buChar char=""/>
              <a:tabLst>
                <a:tab pos="299720" algn="l"/>
              </a:tabLst>
            </a:pP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由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DBMS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统一存取、维护数据组织形式及语义，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97155" marR="163830">
              <a:lnSpc>
                <a:spcPct val="120000"/>
              </a:lnSpc>
              <a:spcBef>
                <a:spcPts val="10"/>
              </a:spcBef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可较强地独立于应用程</a:t>
            </a: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序</a:t>
            </a:r>
            <a:r>
              <a:rPr sz="2000" b="1" spc="-15" dirty="0">
                <a:latin typeface="Tahoma" panose="020B0604030504040204"/>
                <a:cs typeface="Tahoma" panose="020B0604030504040204"/>
              </a:rPr>
              <a:t>(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数据的物理独立性和逻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辑独立</a:t>
            </a: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性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)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97155" marR="10795" algn="just">
              <a:lnSpc>
                <a:spcPct val="120000"/>
              </a:lnSpc>
              <a:spcBef>
                <a:spcPts val="85"/>
              </a:spcBef>
              <a:buSzPct val="95000"/>
              <a:buFont typeface="Wingdings" panose="05000000000000000000"/>
              <a:buChar char=""/>
              <a:tabLst>
                <a:tab pos="299720" algn="l"/>
              </a:tabLst>
            </a:pPr>
            <a:r>
              <a:rPr sz="2000" b="1" spc="30" dirty="0">
                <a:latin typeface="新宋体" panose="02010609030101010101" charset="-122"/>
                <a:cs typeface="新宋体" panose="02010609030101010101" charset="-122"/>
              </a:rPr>
              <a:t>把</a:t>
            </a:r>
            <a:r>
              <a:rPr sz="2000" b="1" spc="20" dirty="0">
                <a:latin typeface="新宋体" panose="02010609030101010101" charset="-122"/>
                <a:cs typeface="新宋体" panose="02010609030101010101" charset="-122"/>
              </a:rPr>
              <a:t>数</a:t>
            </a:r>
            <a:r>
              <a:rPr sz="2000" b="1" spc="15" dirty="0">
                <a:latin typeface="新宋体" panose="02010609030101010101" charset="-122"/>
                <a:cs typeface="新宋体" panose="02010609030101010101" charset="-122"/>
              </a:rPr>
              <a:t>据及数据结构的定义和描述从应用程序</a:t>
            </a:r>
            <a:r>
              <a:rPr sz="2000" b="1" spc="5" dirty="0">
                <a:latin typeface="新宋体" panose="02010609030101010101" charset="-122"/>
                <a:cs typeface="新宋体" panose="02010609030101010101" charset="-122"/>
              </a:rPr>
              <a:t>中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分 </a:t>
            </a:r>
            <a:r>
              <a:rPr sz="2000" b="1" spc="30" dirty="0">
                <a:latin typeface="新宋体" panose="02010609030101010101" charset="-122"/>
                <a:cs typeface="新宋体" panose="02010609030101010101" charset="-122"/>
              </a:rPr>
              <a:t>离出去，交</a:t>
            </a:r>
            <a:r>
              <a:rPr sz="2000" b="1" spc="25" dirty="0">
                <a:latin typeface="新宋体" panose="02010609030101010101" charset="-122"/>
                <a:cs typeface="新宋体" panose="02010609030101010101" charset="-122"/>
              </a:rPr>
              <a:t>给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DBMS,</a:t>
            </a:r>
            <a:r>
              <a:rPr sz="2000" b="1" spc="375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15" dirty="0">
                <a:latin typeface="新宋体" panose="02010609030101010101" charset="-122"/>
                <a:cs typeface="新宋体" panose="02010609030101010101" charset="-122"/>
              </a:rPr>
              <a:t>使得多个应用程序可共</a:t>
            </a:r>
            <a:r>
              <a:rPr sz="2000" b="1" spc="5" dirty="0">
                <a:latin typeface="新宋体" panose="02010609030101010101" charset="-122"/>
                <a:cs typeface="新宋体" panose="02010609030101010101" charset="-122"/>
              </a:rPr>
              <a:t>享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数 </a:t>
            </a:r>
            <a:r>
              <a:rPr sz="2000" b="1" spc="15" dirty="0">
                <a:latin typeface="新宋体" panose="02010609030101010101" charset="-122"/>
                <a:cs typeface="新宋体" panose="02010609030101010101" charset="-122"/>
              </a:rPr>
              <a:t>据及数据结构的操作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,</a:t>
            </a:r>
            <a:r>
              <a:rPr sz="2000" b="1" spc="350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15" dirty="0">
                <a:latin typeface="新宋体" panose="02010609030101010101" charset="-122"/>
                <a:cs typeface="新宋体" panose="02010609030101010101" charset="-122"/>
              </a:rPr>
              <a:t>数据存取可</a:t>
            </a:r>
            <a:r>
              <a:rPr sz="2000" b="1" spc="20" dirty="0">
                <a:latin typeface="新宋体" panose="02010609030101010101" charset="-122"/>
                <a:cs typeface="新宋体" panose="02010609030101010101" charset="-122"/>
              </a:rPr>
              <a:t>以</a:t>
            </a:r>
            <a:r>
              <a:rPr sz="2000" b="1" spc="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记</a:t>
            </a:r>
            <a:r>
              <a:rPr sz="2000" b="1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录</a:t>
            </a: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为单位， 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也可以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以</a:t>
            </a:r>
            <a:r>
              <a:rPr sz="20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数据</a:t>
            </a:r>
            <a:r>
              <a:rPr sz="20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项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和</a:t>
            </a:r>
            <a:r>
              <a:rPr sz="20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记录集合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为单位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97155" marR="6985" indent="-635" algn="just">
              <a:lnSpc>
                <a:spcPts val="2960"/>
              </a:lnSpc>
              <a:spcBef>
                <a:spcPts val="25"/>
              </a:spcBef>
              <a:buSzPct val="95000"/>
              <a:buFont typeface="Wingdings" panose="05000000000000000000"/>
              <a:buChar char=""/>
              <a:tabLst>
                <a:tab pos="299720" algn="l"/>
              </a:tabLst>
            </a:pPr>
            <a:r>
              <a:rPr sz="2000" b="1" spc="40" dirty="0">
                <a:latin typeface="新宋体" panose="02010609030101010101" charset="-122"/>
                <a:cs typeface="新宋体" panose="02010609030101010101" charset="-122"/>
              </a:rPr>
              <a:t>统</a:t>
            </a:r>
            <a:r>
              <a:rPr sz="2000" b="1" spc="35" dirty="0">
                <a:latin typeface="新宋体" panose="02010609030101010101" charset="-122"/>
                <a:cs typeface="新宋体" panose="02010609030101010101" charset="-122"/>
              </a:rPr>
              <a:t>一</a:t>
            </a:r>
            <a:r>
              <a:rPr sz="2000" b="1" spc="40" dirty="0">
                <a:latin typeface="新宋体" panose="02010609030101010101" charset="-122"/>
                <a:cs typeface="新宋体" panose="02010609030101010101" charset="-122"/>
              </a:rPr>
              <a:t>的</a:t>
            </a:r>
            <a:r>
              <a:rPr sz="2000" b="1" spc="30" dirty="0">
                <a:latin typeface="新宋体" panose="02010609030101010101" charset="-122"/>
                <a:cs typeface="新宋体" panose="02010609030101010101" charset="-122"/>
              </a:rPr>
              <a:t>数据控制功能，数据共享程度</a:t>
            </a:r>
            <a:r>
              <a:rPr sz="2000" b="1" spc="20" dirty="0">
                <a:latin typeface="新宋体" panose="02010609030101010101" charset="-122"/>
                <a:cs typeface="新宋体" panose="02010609030101010101" charset="-122"/>
              </a:rPr>
              <a:t>高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:</a:t>
            </a:r>
            <a:r>
              <a:rPr sz="2000" b="1" spc="355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30" dirty="0">
                <a:latin typeface="新宋体" panose="02010609030101010101" charset="-122"/>
                <a:cs typeface="新宋体" panose="02010609030101010101" charset="-122"/>
              </a:rPr>
              <a:t>系统可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自动检查安全性、完整性和并发正确性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299085" indent="-202565">
              <a:lnSpc>
                <a:spcPct val="100000"/>
              </a:lnSpc>
              <a:spcBef>
                <a:spcPts val="200"/>
              </a:spcBef>
              <a:buSzPct val="95000"/>
              <a:buFont typeface="Wingdings" panose="05000000000000000000"/>
              <a:buChar char=""/>
              <a:tabLst>
                <a:tab pos="299720" algn="l"/>
              </a:tabLst>
            </a:pPr>
            <a:r>
              <a:rPr sz="2000" b="1" spc="65" dirty="0">
                <a:latin typeface="新宋体" panose="02010609030101010101" charset="-122"/>
                <a:cs typeface="新宋体" panose="02010609030101010101" charset="-122"/>
              </a:rPr>
              <a:t>整体数据结构化，文</a:t>
            </a:r>
            <a:r>
              <a:rPr sz="2000" b="1" spc="80" dirty="0">
                <a:latin typeface="新宋体" panose="02010609030101010101" charset="-122"/>
                <a:cs typeface="新宋体" panose="02010609030101010101" charset="-122"/>
              </a:rPr>
              <a:t>件</a:t>
            </a:r>
            <a:r>
              <a:rPr sz="2000" b="1" spc="5" dirty="0">
                <a:latin typeface="Tahoma" panose="020B0604030504040204"/>
                <a:cs typeface="Tahoma" panose="020B0604030504040204"/>
              </a:rPr>
              <a:t>(Table)</a:t>
            </a:r>
            <a:r>
              <a:rPr sz="2000" b="1" spc="70" dirty="0">
                <a:latin typeface="新宋体" panose="02010609030101010101" charset="-122"/>
                <a:cs typeface="新宋体" panose="02010609030101010101" charset="-122"/>
              </a:rPr>
              <a:t>之</a:t>
            </a:r>
            <a:r>
              <a:rPr sz="2000" b="1" spc="50" dirty="0">
                <a:latin typeface="新宋体" panose="02010609030101010101" charset="-122"/>
                <a:cs typeface="新宋体" panose="02010609030101010101" charset="-122"/>
              </a:rPr>
              <a:t>间、记录之间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97155">
              <a:lnSpc>
                <a:spcPct val="100000"/>
              </a:lnSpc>
              <a:spcBef>
                <a:spcPts val="555"/>
              </a:spcBef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相互有关联，数据的冗余度小，易扩充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299085" indent="-202565">
              <a:lnSpc>
                <a:spcPct val="100000"/>
              </a:lnSpc>
              <a:spcBef>
                <a:spcPts val="390"/>
              </a:spcBef>
              <a:buSzPct val="95000"/>
              <a:buFont typeface="Wingdings" panose="05000000000000000000"/>
              <a:buChar char=""/>
              <a:tabLst>
                <a:tab pos="299720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独立于应用程序的高效率查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询</a:t>
            </a:r>
            <a:r>
              <a:rPr sz="2000" b="1" spc="-15" dirty="0">
                <a:latin typeface="Tahoma" panose="020B0604030504040204"/>
                <a:cs typeface="Tahoma" panose="020B0604030504040204"/>
              </a:rPr>
              <a:t>/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统计操作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402" y="422403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02" y="787392"/>
            <a:ext cx="26219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(2</a:t>
            </a: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由文件系统到数据库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889877" y="2246376"/>
            <a:ext cx="2848355" cy="345719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885317" y="2241804"/>
            <a:ext cx="2857500" cy="3466465"/>
          </a:xfrm>
          <a:custGeom>
            <a:avLst/>
            <a:gdLst/>
            <a:ahLst/>
            <a:cxnLst/>
            <a:rect l="l" t="t" r="r" b="b"/>
            <a:pathLst>
              <a:path w="2857500" h="3466465">
                <a:moveTo>
                  <a:pt x="0" y="3466338"/>
                </a:moveTo>
                <a:lnTo>
                  <a:pt x="0" y="0"/>
                </a:lnTo>
                <a:lnTo>
                  <a:pt x="2857500" y="0"/>
                </a:lnTo>
                <a:lnTo>
                  <a:pt x="2857500" y="3466338"/>
                </a:lnTo>
                <a:lnTo>
                  <a:pt x="0" y="3466338"/>
                </a:lnTo>
                <a:close/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46480" y="1160780"/>
            <a:ext cx="8740140" cy="2294255"/>
          </a:xfrm>
          <a:prstGeom prst="rect">
            <a:avLst/>
          </a:prstGeom>
        </p:spPr>
        <p:txBody>
          <a:bodyPr vert="horz" wrap="square" lIns="0" tIns="1816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3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重要发展：由层次模型数据库、网状模型数据库到关系数据库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62915" indent="-424815">
              <a:lnSpc>
                <a:spcPct val="100000"/>
              </a:lnSpc>
              <a:spcBef>
                <a:spcPts val="1330"/>
              </a:spcBef>
              <a:buFont typeface="Wingdings" panose="05000000000000000000"/>
              <a:buChar char=""/>
              <a:tabLst>
                <a:tab pos="462915" algn="l"/>
                <a:tab pos="463550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层次模型与网状模型数据库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698500" lvl="1" indent="-203200">
              <a:lnSpc>
                <a:spcPct val="100000"/>
              </a:lnSpc>
              <a:spcBef>
                <a:spcPts val="740"/>
              </a:spcBef>
              <a:buSzPct val="95000"/>
              <a:buFont typeface="Wingdings" panose="05000000000000000000"/>
              <a:buChar char=""/>
              <a:tabLst>
                <a:tab pos="69913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数据之间的关联关系由复杂的指针系统来维系，结构描述复杂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698500" lvl="1" indent="-203200">
              <a:lnSpc>
                <a:spcPct val="100000"/>
              </a:lnSpc>
              <a:spcBef>
                <a:spcPts val="720"/>
              </a:spcBef>
              <a:buSzPct val="95000"/>
              <a:buFont typeface="Wingdings" panose="05000000000000000000"/>
              <a:buChar char=""/>
              <a:tabLst>
                <a:tab pos="69913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数据检索操作依赖于由指针系统指示的路径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698500" lvl="1" indent="-203200">
              <a:lnSpc>
                <a:spcPct val="100000"/>
              </a:lnSpc>
              <a:spcBef>
                <a:spcPts val="725"/>
              </a:spcBef>
              <a:buSzPct val="95000"/>
              <a:buFont typeface="Wingdings" panose="05000000000000000000"/>
              <a:buChar char=""/>
              <a:tabLst>
                <a:tab pos="69913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逐一记录的操作，不能有效支持记录集合的操作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34469" y="4226052"/>
            <a:ext cx="3433571" cy="243840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5429897" y="4221479"/>
            <a:ext cx="3442970" cy="2447925"/>
          </a:xfrm>
          <a:custGeom>
            <a:avLst/>
            <a:gdLst/>
            <a:ahLst/>
            <a:cxnLst/>
            <a:rect l="l" t="t" r="r" b="b"/>
            <a:pathLst>
              <a:path w="3442970" h="2447925">
                <a:moveTo>
                  <a:pt x="0" y="2447544"/>
                </a:moveTo>
                <a:lnTo>
                  <a:pt x="0" y="0"/>
                </a:lnTo>
                <a:lnTo>
                  <a:pt x="3442716" y="0"/>
                </a:lnTo>
                <a:lnTo>
                  <a:pt x="3442716" y="2447544"/>
                </a:lnTo>
                <a:lnTo>
                  <a:pt x="0" y="2447544"/>
                </a:lnTo>
                <a:close/>
              </a:path>
            </a:pathLst>
          </a:custGeom>
          <a:ln w="9525">
            <a:solidFill>
              <a:srgbClr val="3333C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017403" y="787390"/>
            <a:ext cx="59239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由层次模型数据库、网状模型数据库到关系数据库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2251595" y="4792217"/>
            <a:ext cx="2866644" cy="12161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3313430" y="4331970"/>
            <a:ext cx="5725160" cy="267716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403" y="787390"/>
            <a:ext cx="59239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由层次模型数据库、网状模型数据库到关系数据库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03687" y="1168400"/>
            <a:ext cx="8566150" cy="3049905"/>
          </a:xfrm>
          <a:prstGeom prst="rect">
            <a:avLst/>
          </a:prstGeom>
        </p:spPr>
        <p:txBody>
          <a:bodyPr vert="horz" wrap="square" lIns="0" tIns="1739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7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重要发展：由层次模型数据库、网状模型数据库到关系数据库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43865" indent="-424180">
              <a:lnSpc>
                <a:spcPct val="100000"/>
              </a:lnSpc>
              <a:spcBef>
                <a:spcPts val="1270"/>
              </a:spcBef>
              <a:buFont typeface="Wingdings" panose="05000000000000000000"/>
              <a:buChar char=""/>
              <a:tabLst>
                <a:tab pos="443865" algn="l"/>
                <a:tab pos="444500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关系模型数据库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679450" lvl="1" indent="-202565">
              <a:lnSpc>
                <a:spcPct val="100000"/>
              </a:lnSpc>
              <a:spcBef>
                <a:spcPts val="505"/>
              </a:spcBef>
              <a:buSzPct val="95000"/>
              <a:buFont typeface="Wingdings" panose="05000000000000000000"/>
              <a:buChar char=""/>
              <a:tabLst>
                <a:tab pos="68008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数据之间的关联关系</a:t>
            </a: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由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Table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中属性的值来表征，结构描述简单：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477520">
              <a:lnSpc>
                <a:spcPct val="100000"/>
              </a:lnSpc>
              <a:spcBef>
                <a:spcPts val="725"/>
              </a:spcBef>
            </a:pPr>
            <a:r>
              <a:rPr sz="2000" b="1" spc="-5" dirty="0">
                <a:latin typeface="Tahoma" panose="020B0604030504040204"/>
                <a:cs typeface="Tahoma" panose="020B0604030504040204"/>
              </a:rPr>
              <a:t>Table/relation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679450" lvl="1" indent="-202565">
              <a:lnSpc>
                <a:spcPct val="100000"/>
              </a:lnSpc>
              <a:spcBef>
                <a:spcPts val="830"/>
              </a:spcBef>
              <a:buSzPct val="95000"/>
              <a:buFont typeface="Wingdings" panose="05000000000000000000"/>
              <a:buChar char=""/>
              <a:tabLst>
                <a:tab pos="68008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数据检索操作</a:t>
            </a:r>
            <a:r>
              <a:rPr sz="20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不依赖</a:t>
            </a:r>
            <a:r>
              <a:rPr sz="20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于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路径信息或过程信息，支持非过程化的数据操作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679450" lvl="1" indent="-202565">
              <a:lnSpc>
                <a:spcPct val="100000"/>
              </a:lnSpc>
              <a:spcBef>
                <a:spcPts val="725"/>
              </a:spcBef>
              <a:buSzPct val="95000"/>
              <a:buFont typeface="Wingdings" panose="05000000000000000000"/>
              <a:buChar char=""/>
              <a:tabLst>
                <a:tab pos="68008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有效支持记录集合的操作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679450" lvl="1" indent="-202565">
              <a:lnSpc>
                <a:spcPct val="100000"/>
              </a:lnSpc>
              <a:spcBef>
                <a:spcPts val="725"/>
              </a:spcBef>
              <a:buSzPct val="95000"/>
              <a:buFont typeface="Wingdings" panose="05000000000000000000"/>
              <a:buChar char=""/>
              <a:tabLst>
                <a:tab pos="68008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较为完善的理论基础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622689" y="3615689"/>
            <a:ext cx="5381244" cy="3137154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3519811" y="3419347"/>
            <a:ext cx="1041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应用程序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62689" y="6169396"/>
            <a:ext cx="104140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操作系统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32305" y="1529080"/>
            <a:ext cx="3084195" cy="14789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608698" y="2913126"/>
            <a:ext cx="2025650" cy="1842770"/>
          </a:xfrm>
          <a:custGeom>
            <a:avLst/>
            <a:gdLst/>
            <a:ahLst/>
            <a:cxnLst/>
            <a:rect l="l" t="t" r="r" b="b"/>
            <a:pathLst>
              <a:path w="2025650" h="1842770">
                <a:moveTo>
                  <a:pt x="2025395" y="1477517"/>
                </a:moveTo>
                <a:lnTo>
                  <a:pt x="2025395" y="0"/>
                </a:lnTo>
                <a:lnTo>
                  <a:pt x="0" y="0"/>
                </a:lnTo>
                <a:lnTo>
                  <a:pt x="0" y="1720595"/>
                </a:lnTo>
                <a:lnTo>
                  <a:pt x="53303" y="1739585"/>
                </a:lnTo>
                <a:lnTo>
                  <a:pt x="106204" y="1756013"/>
                </a:lnTo>
                <a:lnTo>
                  <a:pt x="158666" y="1770796"/>
                </a:lnTo>
                <a:lnTo>
                  <a:pt x="210653" y="1784847"/>
                </a:lnTo>
                <a:lnTo>
                  <a:pt x="262128" y="1799081"/>
                </a:lnTo>
                <a:lnTo>
                  <a:pt x="317420" y="1811226"/>
                </a:lnTo>
                <a:lnTo>
                  <a:pt x="371284" y="1820798"/>
                </a:lnTo>
                <a:lnTo>
                  <a:pt x="423719" y="1830371"/>
                </a:lnTo>
                <a:lnTo>
                  <a:pt x="474726" y="1842515"/>
                </a:lnTo>
                <a:lnTo>
                  <a:pt x="559202" y="1841080"/>
                </a:lnTo>
                <a:lnTo>
                  <a:pt x="623993" y="1837379"/>
                </a:lnTo>
                <a:lnTo>
                  <a:pt x="673036" y="1832324"/>
                </a:lnTo>
                <a:lnTo>
                  <a:pt x="710268" y="1826824"/>
                </a:lnTo>
                <a:lnTo>
                  <a:pt x="739626" y="1821790"/>
                </a:lnTo>
                <a:lnTo>
                  <a:pt x="765048" y="1818131"/>
                </a:lnTo>
                <a:lnTo>
                  <a:pt x="805469" y="1809202"/>
                </a:lnTo>
                <a:lnTo>
                  <a:pt x="846105" y="1798129"/>
                </a:lnTo>
                <a:lnTo>
                  <a:pt x="886027" y="1786199"/>
                </a:lnTo>
                <a:lnTo>
                  <a:pt x="924306" y="1774697"/>
                </a:lnTo>
                <a:lnTo>
                  <a:pt x="991838" y="1746503"/>
                </a:lnTo>
                <a:lnTo>
                  <a:pt x="1062228" y="1711451"/>
                </a:lnTo>
                <a:lnTo>
                  <a:pt x="1097613" y="1699283"/>
                </a:lnTo>
                <a:lnTo>
                  <a:pt x="1133856" y="1685543"/>
                </a:lnTo>
                <a:lnTo>
                  <a:pt x="1170670" y="1670089"/>
                </a:lnTo>
                <a:lnTo>
                  <a:pt x="1207770" y="1652777"/>
                </a:lnTo>
                <a:lnTo>
                  <a:pt x="1247227" y="1637645"/>
                </a:lnTo>
                <a:lnTo>
                  <a:pt x="1286256" y="1621440"/>
                </a:lnTo>
                <a:lnTo>
                  <a:pt x="1325856" y="1605093"/>
                </a:lnTo>
                <a:lnTo>
                  <a:pt x="1367028" y="1589531"/>
                </a:lnTo>
                <a:lnTo>
                  <a:pt x="1409652" y="1576411"/>
                </a:lnTo>
                <a:lnTo>
                  <a:pt x="1453705" y="1560575"/>
                </a:lnTo>
                <a:lnTo>
                  <a:pt x="1500330" y="1544740"/>
                </a:lnTo>
                <a:lnTo>
                  <a:pt x="1550670" y="1531619"/>
                </a:lnTo>
                <a:lnTo>
                  <a:pt x="1600985" y="1521928"/>
                </a:lnTo>
                <a:lnTo>
                  <a:pt x="1651444" y="1509521"/>
                </a:lnTo>
                <a:lnTo>
                  <a:pt x="1703903" y="1497115"/>
                </a:lnTo>
                <a:lnTo>
                  <a:pt x="1760220" y="1487423"/>
                </a:lnTo>
                <a:lnTo>
                  <a:pt x="1809963" y="1486393"/>
                </a:lnTo>
                <a:lnTo>
                  <a:pt x="1861352" y="1483937"/>
                </a:lnTo>
                <a:lnTo>
                  <a:pt x="1914387" y="1481004"/>
                </a:lnTo>
                <a:lnTo>
                  <a:pt x="1969068" y="1478548"/>
                </a:lnTo>
                <a:lnTo>
                  <a:pt x="2025395" y="147751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608698" y="2913126"/>
            <a:ext cx="2025650" cy="1842770"/>
          </a:xfrm>
          <a:custGeom>
            <a:avLst/>
            <a:gdLst/>
            <a:ahLst/>
            <a:cxnLst/>
            <a:rect l="l" t="t" r="r" b="b"/>
            <a:pathLst>
              <a:path w="2025650" h="1842770">
                <a:moveTo>
                  <a:pt x="0" y="1720595"/>
                </a:moveTo>
                <a:lnTo>
                  <a:pt x="53303" y="1739585"/>
                </a:lnTo>
                <a:lnTo>
                  <a:pt x="106204" y="1756013"/>
                </a:lnTo>
                <a:lnTo>
                  <a:pt x="158666" y="1770796"/>
                </a:lnTo>
                <a:lnTo>
                  <a:pt x="210653" y="1784847"/>
                </a:lnTo>
                <a:lnTo>
                  <a:pt x="262128" y="1799081"/>
                </a:lnTo>
                <a:lnTo>
                  <a:pt x="317420" y="1811226"/>
                </a:lnTo>
                <a:lnTo>
                  <a:pt x="371284" y="1820798"/>
                </a:lnTo>
                <a:lnTo>
                  <a:pt x="423719" y="1830371"/>
                </a:lnTo>
                <a:lnTo>
                  <a:pt x="474726" y="1842515"/>
                </a:lnTo>
                <a:lnTo>
                  <a:pt x="559202" y="1841080"/>
                </a:lnTo>
                <a:lnTo>
                  <a:pt x="623993" y="1837379"/>
                </a:lnTo>
                <a:lnTo>
                  <a:pt x="673036" y="1832324"/>
                </a:lnTo>
                <a:lnTo>
                  <a:pt x="710268" y="1826824"/>
                </a:lnTo>
                <a:lnTo>
                  <a:pt x="739626" y="1821790"/>
                </a:lnTo>
                <a:lnTo>
                  <a:pt x="765048" y="1818131"/>
                </a:lnTo>
                <a:lnTo>
                  <a:pt x="805469" y="1809202"/>
                </a:lnTo>
                <a:lnTo>
                  <a:pt x="846105" y="1798129"/>
                </a:lnTo>
                <a:lnTo>
                  <a:pt x="886027" y="1786199"/>
                </a:lnTo>
                <a:lnTo>
                  <a:pt x="924306" y="1774697"/>
                </a:lnTo>
                <a:lnTo>
                  <a:pt x="958179" y="1760529"/>
                </a:lnTo>
                <a:lnTo>
                  <a:pt x="991838" y="1746503"/>
                </a:lnTo>
                <a:lnTo>
                  <a:pt x="1026211" y="1730763"/>
                </a:lnTo>
                <a:lnTo>
                  <a:pt x="1062228" y="1711451"/>
                </a:lnTo>
                <a:lnTo>
                  <a:pt x="1097613" y="1699283"/>
                </a:lnTo>
                <a:lnTo>
                  <a:pt x="1133856" y="1685543"/>
                </a:lnTo>
                <a:lnTo>
                  <a:pt x="1170670" y="1670089"/>
                </a:lnTo>
                <a:lnTo>
                  <a:pt x="1207770" y="1652777"/>
                </a:lnTo>
                <a:lnTo>
                  <a:pt x="1247227" y="1637645"/>
                </a:lnTo>
                <a:lnTo>
                  <a:pt x="1286256" y="1621440"/>
                </a:lnTo>
                <a:lnTo>
                  <a:pt x="1325856" y="1605093"/>
                </a:lnTo>
                <a:lnTo>
                  <a:pt x="1367028" y="1589531"/>
                </a:lnTo>
                <a:lnTo>
                  <a:pt x="1409652" y="1576411"/>
                </a:lnTo>
                <a:lnTo>
                  <a:pt x="1453705" y="1560575"/>
                </a:lnTo>
                <a:lnTo>
                  <a:pt x="1500330" y="1544740"/>
                </a:lnTo>
                <a:lnTo>
                  <a:pt x="1550670" y="1531619"/>
                </a:lnTo>
                <a:lnTo>
                  <a:pt x="1600985" y="1521928"/>
                </a:lnTo>
                <a:lnTo>
                  <a:pt x="1651444" y="1509521"/>
                </a:lnTo>
                <a:lnTo>
                  <a:pt x="1703903" y="1497115"/>
                </a:lnTo>
                <a:lnTo>
                  <a:pt x="1760220" y="1487423"/>
                </a:lnTo>
                <a:lnTo>
                  <a:pt x="1809963" y="1486393"/>
                </a:lnTo>
                <a:lnTo>
                  <a:pt x="1861352" y="1483937"/>
                </a:lnTo>
                <a:lnTo>
                  <a:pt x="1914387" y="1481004"/>
                </a:lnTo>
                <a:lnTo>
                  <a:pt x="1969068" y="1478548"/>
                </a:lnTo>
                <a:lnTo>
                  <a:pt x="2025395" y="1477517"/>
                </a:lnTo>
                <a:lnTo>
                  <a:pt x="2025395" y="0"/>
                </a:lnTo>
                <a:lnTo>
                  <a:pt x="0" y="0"/>
                </a:lnTo>
                <a:lnTo>
                  <a:pt x="0" y="1720595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08781" y="2967482"/>
            <a:ext cx="1826895" cy="14795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41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打开文件</a:t>
            </a:r>
            <a:endParaRPr sz="1200">
              <a:latin typeface="新宋体" panose="02010609030101010101" charset="-122"/>
              <a:cs typeface="新宋体" panose="02010609030101010101" charset="-122"/>
            </a:endParaRPr>
          </a:p>
          <a:p>
            <a:pPr marL="269240" marR="5080" indent="-257175">
              <a:lnSpc>
                <a:spcPts val="1440"/>
              </a:lnSpc>
              <a:spcBef>
                <a:spcPts val="15"/>
              </a:spcBef>
            </a:pP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For</a:t>
            </a:r>
            <a:r>
              <a:rPr sz="1200" b="1" spc="3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K=1</a:t>
            </a:r>
            <a:r>
              <a:rPr sz="1200" b="1" spc="3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to</a:t>
            </a:r>
            <a:r>
              <a:rPr sz="1200" b="1" spc="-2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最后一条记录 </a:t>
            </a:r>
            <a:r>
              <a:rPr sz="1200" b="1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读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第</a:t>
            </a:r>
            <a:r>
              <a:rPr sz="12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条记录</a:t>
            </a:r>
            <a:endParaRPr sz="1200">
              <a:latin typeface="新宋体" panose="02010609030101010101" charset="-122"/>
              <a:cs typeface="新宋体" panose="02010609030101010101" charset="-122"/>
            </a:endParaRPr>
          </a:p>
          <a:p>
            <a:pPr marL="269240">
              <a:lnSpc>
                <a:spcPts val="1385"/>
              </a:lnSpc>
            </a:pP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识别出</a:t>
            </a:r>
            <a:r>
              <a:rPr sz="1200" b="1" spc="20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性别</a:t>
            </a:r>
            <a:r>
              <a:rPr sz="1200" b="1" spc="2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属性的值</a:t>
            </a:r>
            <a:endParaRPr sz="1200">
              <a:latin typeface="新宋体" panose="02010609030101010101" charset="-122"/>
              <a:cs typeface="新宋体" panose="02010609030101010101" charset="-122"/>
            </a:endParaRPr>
          </a:p>
          <a:p>
            <a:pPr marL="269240">
              <a:lnSpc>
                <a:spcPts val="1435"/>
              </a:lnSpc>
              <a:tabLst>
                <a:tab pos="490855" algn="l"/>
              </a:tabLst>
            </a:pP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If	</a:t>
            </a:r>
            <a:r>
              <a:rPr sz="1200" b="1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性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别</a:t>
            </a:r>
            <a:r>
              <a:rPr sz="1200" b="1" spc="-27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1200" b="1" spc="-1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z="1200" b="1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男</a:t>
            </a: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’</a:t>
            </a:r>
            <a:r>
              <a:rPr sz="1200" b="1" spc="3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then</a:t>
            </a:r>
            <a:endParaRPr sz="1200">
              <a:latin typeface="Arial" panose="020B0604020202020204"/>
              <a:cs typeface="Arial" panose="020B0604020202020204"/>
            </a:endParaRPr>
          </a:p>
          <a:p>
            <a:pPr marL="525780">
              <a:lnSpc>
                <a:spcPts val="1435"/>
              </a:lnSpc>
            </a:pP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显示</a:t>
            </a:r>
            <a:r>
              <a:rPr sz="1200" b="1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第</a:t>
            </a:r>
            <a:r>
              <a:rPr sz="1200" b="1" spc="-1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条记录</a:t>
            </a:r>
            <a:endParaRPr sz="1200">
              <a:latin typeface="新宋体" panose="02010609030101010101" charset="-122"/>
              <a:cs typeface="新宋体" panose="02010609030101010101" charset="-122"/>
            </a:endParaRPr>
          </a:p>
          <a:p>
            <a:pPr marL="12700" marR="1166495" indent="256540">
              <a:lnSpc>
                <a:spcPct val="100000"/>
              </a:lnSpc>
            </a:pP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Endif  </a:t>
            </a: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Next</a:t>
            </a:r>
            <a:r>
              <a:rPr sz="1200" b="1" spc="30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K</a:t>
            </a:r>
            <a:endParaRPr sz="12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16379" y="4427473"/>
            <a:ext cx="2327910" cy="46418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关闭文件</a:t>
            </a:r>
            <a:endParaRPr sz="1200">
              <a:latin typeface="新宋体" panose="02010609030101010101" charset="-122"/>
              <a:cs typeface="新宋体" panose="02010609030101010101" charset="-122"/>
            </a:endParaRPr>
          </a:p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600" b="1" spc="-5" dirty="0">
                <a:solidFill>
                  <a:srgbClr val="3333CC"/>
                </a:solidFill>
                <a:latin typeface="微软雅黑" panose="020B0503020204020204" charset="-122"/>
                <a:cs typeface="微软雅黑" panose="020B0503020204020204" charset="-122"/>
              </a:rPr>
              <a:t>数据库管理系统</a:t>
            </a:r>
            <a:endParaRPr sz="16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045087" y="1972817"/>
            <a:ext cx="1632585" cy="803275"/>
          </a:xfrm>
          <a:custGeom>
            <a:avLst/>
            <a:gdLst/>
            <a:ahLst/>
            <a:cxnLst/>
            <a:rect l="l" t="t" r="r" b="b"/>
            <a:pathLst>
              <a:path w="1632584" h="803275">
                <a:moveTo>
                  <a:pt x="1632204" y="644652"/>
                </a:moveTo>
                <a:lnTo>
                  <a:pt x="1632204" y="0"/>
                </a:lnTo>
                <a:lnTo>
                  <a:pt x="0" y="0"/>
                </a:lnTo>
                <a:lnTo>
                  <a:pt x="0" y="750570"/>
                </a:lnTo>
                <a:lnTo>
                  <a:pt x="53554" y="760416"/>
                </a:lnTo>
                <a:lnTo>
                  <a:pt x="106680" y="768762"/>
                </a:lnTo>
                <a:lnTo>
                  <a:pt x="159234" y="776394"/>
                </a:lnTo>
                <a:lnTo>
                  <a:pt x="211074" y="784098"/>
                </a:lnTo>
                <a:lnTo>
                  <a:pt x="255651" y="789432"/>
                </a:lnTo>
                <a:lnTo>
                  <a:pt x="299084" y="793623"/>
                </a:lnTo>
                <a:lnTo>
                  <a:pt x="341375" y="797814"/>
                </a:lnTo>
                <a:lnTo>
                  <a:pt x="382524" y="803148"/>
                </a:lnTo>
                <a:lnTo>
                  <a:pt x="462082" y="802257"/>
                </a:lnTo>
                <a:lnTo>
                  <a:pt x="519732" y="800051"/>
                </a:lnTo>
                <a:lnTo>
                  <a:pt x="560996" y="797222"/>
                </a:lnTo>
                <a:lnTo>
                  <a:pt x="591397" y="794467"/>
                </a:lnTo>
                <a:lnTo>
                  <a:pt x="616458" y="792480"/>
                </a:lnTo>
                <a:lnTo>
                  <a:pt x="681609" y="784098"/>
                </a:lnTo>
                <a:lnTo>
                  <a:pt x="744474" y="773430"/>
                </a:lnTo>
                <a:lnTo>
                  <a:pt x="799242" y="761428"/>
                </a:lnTo>
                <a:lnTo>
                  <a:pt x="855726" y="745998"/>
                </a:lnTo>
                <a:lnTo>
                  <a:pt x="884134" y="740997"/>
                </a:lnTo>
                <a:lnTo>
                  <a:pt x="913257" y="735139"/>
                </a:lnTo>
                <a:lnTo>
                  <a:pt x="942951" y="728424"/>
                </a:lnTo>
                <a:lnTo>
                  <a:pt x="973074" y="720852"/>
                </a:lnTo>
                <a:lnTo>
                  <a:pt x="1004649" y="714208"/>
                </a:lnTo>
                <a:lnTo>
                  <a:pt x="1035938" y="707136"/>
                </a:lnTo>
                <a:lnTo>
                  <a:pt x="1067800" y="700063"/>
                </a:lnTo>
                <a:lnTo>
                  <a:pt x="1101090" y="693420"/>
                </a:lnTo>
                <a:lnTo>
                  <a:pt x="1135558" y="687443"/>
                </a:lnTo>
                <a:lnTo>
                  <a:pt x="1171098" y="680466"/>
                </a:lnTo>
                <a:lnTo>
                  <a:pt x="1208782" y="673488"/>
                </a:lnTo>
                <a:lnTo>
                  <a:pt x="1249680" y="667512"/>
                </a:lnTo>
                <a:lnTo>
                  <a:pt x="1289923" y="663571"/>
                </a:lnTo>
                <a:lnTo>
                  <a:pt x="1330452" y="658272"/>
                </a:lnTo>
                <a:lnTo>
                  <a:pt x="1372695" y="652831"/>
                </a:lnTo>
                <a:lnTo>
                  <a:pt x="1418082" y="648462"/>
                </a:lnTo>
                <a:lnTo>
                  <a:pt x="1468254" y="647866"/>
                </a:lnTo>
                <a:lnTo>
                  <a:pt x="1520571" y="646557"/>
                </a:lnTo>
                <a:lnTo>
                  <a:pt x="1575173" y="645247"/>
                </a:lnTo>
                <a:lnTo>
                  <a:pt x="1632204" y="644652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5045087" y="1972817"/>
            <a:ext cx="1632585" cy="803275"/>
          </a:xfrm>
          <a:custGeom>
            <a:avLst/>
            <a:gdLst/>
            <a:ahLst/>
            <a:cxnLst/>
            <a:rect l="l" t="t" r="r" b="b"/>
            <a:pathLst>
              <a:path w="1632584" h="803275">
                <a:moveTo>
                  <a:pt x="0" y="750570"/>
                </a:moveTo>
                <a:lnTo>
                  <a:pt x="53554" y="760416"/>
                </a:lnTo>
                <a:lnTo>
                  <a:pt x="106680" y="768762"/>
                </a:lnTo>
                <a:lnTo>
                  <a:pt x="159234" y="776394"/>
                </a:lnTo>
                <a:lnTo>
                  <a:pt x="211074" y="784098"/>
                </a:lnTo>
                <a:lnTo>
                  <a:pt x="255651" y="789432"/>
                </a:lnTo>
                <a:lnTo>
                  <a:pt x="299084" y="793623"/>
                </a:lnTo>
                <a:lnTo>
                  <a:pt x="341375" y="797814"/>
                </a:lnTo>
                <a:lnTo>
                  <a:pt x="382524" y="803148"/>
                </a:lnTo>
                <a:lnTo>
                  <a:pt x="462082" y="802257"/>
                </a:lnTo>
                <a:lnTo>
                  <a:pt x="519732" y="800051"/>
                </a:lnTo>
                <a:lnTo>
                  <a:pt x="560996" y="797222"/>
                </a:lnTo>
                <a:lnTo>
                  <a:pt x="591397" y="794467"/>
                </a:lnTo>
                <a:lnTo>
                  <a:pt x="616458" y="792480"/>
                </a:lnTo>
                <a:lnTo>
                  <a:pt x="681609" y="784098"/>
                </a:lnTo>
                <a:lnTo>
                  <a:pt x="744474" y="773430"/>
                </a:lnTo>
                <a:lnTo>
                  <a:pt x="799242" y="761428"/>
                </a:lnTo>
                <a:lnTo>
                  <a:pt x="855726" y="745998"/>
                </a:lnTo>
                <a:lnTo>
                  <a:pt x="884134" y="740997"/>
                </a:lnTo>
                <a:lnTo>
                  <a:pt x="913257" y="735139"/>
                </a:lnTo>
                <a:lnTo>
                  <a:pt x="942951" y="728424"/>
                </a:lnTo>
                <a:lnTo>
                  <a:pt x="973074" y="720852"/>
                </a:lnTo>
                <a:lnTo>
                  <a:pt x="1004649" y="714208"/>
                </a:lnTo>
                <a:lnTo>
                  <a:pt x="1035938" y="707136"/>
                </a:lnTo>
                <a:lnTo>
                  <a:pt x="1067800" y="700063"/>
                </a:lnTo>
                <a:lnTo>
                  <a:pt x="1101090" y="693420"/>
                </a:lnTo>
                <a:lnTo>
                  <a:pt x="1135558" y="687443"/>
                </a:lnTo>
                <a:lnTo>
                  <a:pt x="1171098" y="680466"/>
                </a:lnTo>
                <a:lnTo>
                  <a:pt x="1208782" y="673488"/>
                </a:lnTo>
                <a:lnTo>
                  <a:pt x="1249680" y="667512"/>
                </a:lnTo>
                <a:lnTo>
                  <a:pt x="1289923" y="663571"/>
                </a:lnTo>
                <a:lnTo>
                  <a:pt x="1330452" y="658272"/>
                </a:lnTo>
                <a:lnTo>
                  <a:pt x="1372695" y="652831"/>
                </a:lnTo>
                <a:lnTo>
                  <a:pt x="1418082" y="648462"/>
                </a:lnTo>
                <a:lnTo>
                  <a:pt x="1468254" y="647866"/>
                </a:lnTo>
                <a:lnTo>
                  <a:pt x="1520571" y="646557"/>
                </a:lnTo>
                <a:lnTo>
                  <a:pt x="1575173" y="645247"/>
                </a:lnTo>
                <a:lnTo>
                  <a:pt x="1632204" y="644652"/>
                </a:lnTo>
                <a:lnTo>
                  <a:pt x="1632204" y="0"/>
                </a:lnTo>
                <a:lnTo>
                  <a:pt x="0" y="0"/>
                </a:lnTo>
                <a:lnTo>
                  <a:pt x="0" y="75057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145157" y="2020315"/>
            <a:ext cx="1489710" cy="5734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00000"/>
              </a:lnSpc>
              <a:spcBef>
                <a:spcPts val="100"/>
              </a:spcBef>
              <a:tabLst>
                <a:tab pos="605790" algn="l"/>
              </a:tabLst>
            </a:pP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Select</a:t>
            </a:r>
            <a:r>
              <a:rPr sz="1200" b="1" spc="3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学号，姓名 </a:t>
            </a: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From</a:t>
            </a:r>
            <a:r>
              <a:rPr sz="1200" b="1" spc="30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学生登记表 </a:t>
            </a: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Where	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性别</a:t>
            </a:r>
            <a:r>
              <a:rPr sz="1200" b="1" spc="-31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1200" b="1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=</a:t>
            </a:r>
            <a:r>
              <a:rPr sz="1200" b="1" spc="-40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‘</a:t>
            </a:r>
            <a:r>
              <a:rPr sz="1200" b="1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男</a:t>
            </a:r>
            <a:r>
              <a:rPr sz="12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’</a:t>
            </a:r>
            <a:r>
              <a:rPr sz="1200" b="1" spc="-5" dirty="0">
                <a:solidFill>
                  <a:srgbClr val="FFFFFF"/>
                </a:solidFill>
                <a:latin typeface="新宋体" panose="02010609030101010101" charset="-122"/>
                <a:cs typeface="新宋体" panose="02010609030101010101" charset="-122"/>
              </a:rPr>
              <a:t>；</a:t>
            </a:r>
            <a:endParaRPr sz="12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5911215" cy="75565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z="2000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(3)</a:t>
            </a: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由层次模型数据库、网状模型数据库到关系数据库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5842" y="3413443"/>
            <a:ext cx="330200" cy="3074670"/>
          </a:xfrm>
          <a:prstGeom prst="rect">
            <a:avLst/>
          </a:prstGeom>
        </p:spPr>
        <p:txBody>
          <a:bodyPr vert="eaVert" wrap="square" lIns="0" tIns="0" rIns="0" bIns="0" rtlCol="0">
            <a:spAutoFit/>
          </a:bodyPr>
          <a:lstStyle/>
          <a:p>
            <a:pPr marL="12700">
              <a:lnSpc>
                <a:spcPct val="60000"/>
              </a:lnSpc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关系数据库系统的示例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73150" y="1183640"/>
            <a:ext cx="8769350" cy="269113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43180">
              <a:lnSpc>
                <a:spcPct val="100000"/>
              </a:lnSpc>
              <a:spcBef>
                <a:spcPts val="148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重要发展：由关系数据库到对象关系数据库、面向对象数据库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36245" indent="-424180">
              <a:lnSpc>
                <a:spcPct val="100000"/>
              </a:lnSpc>
              <a:spcBef>
                <a:spcPts val="1380"/>
              </a:spcBef>
              <a:buFont typeface="Wingdings" panose="05000000000000000000"/>
              <a:buChar char=""/>
              <a:tabLst>
                <a:tab pos="436245" algn="l"/>
                <a:tab pos="436880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关系数据库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671830" lvl="1" indent="-202565">
              <a:lnSpc>
                <a:spcPct val="100000"/>
              </a:lnSpc>
              <a:spcBef>
                <a:spcPts val="505"/>
              </a:spcBef>
              <a:buSzPct val="95000"/>
              <a:buFont typeface="Wingdings" panose="05000000000000000000"/>
              <a:buChar char=""/>
              <a:tabLst>
                <a:tab pos="67246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按行按列形式组织数据：关系的第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1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范式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671830" lvl="1" indent="-203200">
              <a:lnSpc>
                <a:spcPct val="100000"/>
              </a:lnSpc>
              <a:spcBef>
                <a:spcPts val="825"/>
              </a:spcBef>
              <a:buSzPct val="95000"/>
              <a:buFont typeface="Wingdings" panose="05000000000000000000"/>
              <a:buChar char=""/>
              <a:tabLst>
                <a:tab pos="67246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数据项的不可再分特性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671830" lvl="1" indent="-203200">
              <a:lnSpc>
                <a:spcPct val="100000"/>
              </a:lnSpc>
              <a:spcBef>
                <a:spcPts val="600"/>
              </a:spcBef>
              <a:buSzPct val="95000"/>
              <a:buFont typeface="Wingdings" panose="05000000000000000000"/>
              <a:buChar char=""/>
              <a:tabLst>
                <a:tab pos="67246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关系运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算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: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关系代数、元组演算、域演算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--</a:t>
            </a:r>
            <a:r>
              <a:rPr sz="2000" spc="-5" dirty="0">
                <a:latin typeface="Wingdings" panose="05000000000000000000"/>
                <a:cs typeface="Wingdings" panose="05000000000000000000"/>
              </a:rPr>
              <a:t>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标准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SQL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671830" lvl="1" indent="-202565">
              <a:lnSpc>
                <a:spcPct val="100000"/>
              </a:lnSpc>
              <a:spcBef>
                <a:spcPts val="850"/>
              </a:spcBef>
              <a:buSzPct val="95000"/>
              <a:buFont typeface="Wingdings" panose="05000000000000000000"/>
              <a:buChar char=""/>
              <a:tabLst>
                <a:tab pos="67246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关系数据库设计理论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115435" y="3950335"/>
            <a:ext cx="5880735" cy="313118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03" y="787390"/>
            <a:ext cx="59239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由关系数据库到对象关系数据库、面向对象数据库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2803283" y="4018026"/>
            <a:ext cx="5235702" cy="282702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358019" y="4614671"/>
            <a:ext cx="607695" cy="1670685"/>
          </a:xfrm>
          <a:custGeom>
            <a:avLst/>
            <a:gdLst/>
            <a:ahLst/>
            <a:cxnLst/>
            <a:rect l="l" t="t" r="r" b="b"/>
            <a:pathLst>
              <a:path w="607695" h="1670685">
                <a:moveTo>
                  <a:pt x="304038" y="0"/>
                </a:moveTo>
                <a:lnTo>
                  <a:pt x="254603" y="10916"/>
                </a:lnTo>
                <a:lnTo>
                  <a:pt x="207751" y="42525"/>
                </a:lnTo>
                <a:lnTo>
                  <a:pt x="164100" y="93117"/>
                </a:lnTo>
                <a:lnTo>
                  <a:pt x="124266" y="160983"/>
                </a:lnTo>
                <a:lnTo>
                  <a:pt x="105974" y="200858"/>
                </a:lnTo>
                <a:lnTo>
                  <a:pt x="88868" y="244411"/>
                </a:lnTo>
                <a:lnTo>
                  <a:pt x="73024" y="291427"/>
                </a:lnTo>
                <a:lnTo>
                  <a:pt x="58521" y="341692"/>
                </a:lnTo>
                <a:lnTo>
                  <a:pt x="45435" y="394994"/>
                </a:lnTo>
                <a:lnTo>
                  <a:pt x="33844" y="451117"/>
                </a:lnTo>
                <a:lnTo>
                  <a:pt x="23824" y="509849"/>
                </a:lnTo>
                <a:lnTo>
                  <a:pt x="15453" y="570975"/>
                </a:lnTo>
                <a:lnTo>
                  <a:pt x="8808" y="634282"/>
                </a:lnTo>
                <a:lnTo>
                  <a:pt x="3966" y="699557"/>
                </a:lnTo>
                <a:lnTo>
                  <a:pt x="1004" y="766584"/>
                </a:lnTo>
                <a:lnTo>
                  <a:pt x="0" y="835152"/>
                </a:lnTo>
                <a:lnTo>
                  <a:pt x="1004" y="903616"/>
                </a:lnTo>
                <a:lnTo>
                  <a:pt x="3966" y="970561"/>
                </a:lnTo>
                <a:lnTo>
                  <a:pt x="8808" y="1035773"/>
                </a:lnTo>
                <a:lnTo>
                  <a:pt x="15453" y="1099035"/>
                </a:lnTo>
                <a:lnTo>
                  <a:pt x="23824" y="1160133"/>
                </a:lnTo>
                <a:lnTo>
                  <a:pt x="33844" y="1218850"/>
                </a:lnTo>
                <a:lnTo>
                  <a:pt x="45435" y="1274971"/>
                </a:lnTo>
                <a:lnTo>
                  <a:pt x="58521" y="1328281"/>
                </a:lnTo>
                <a:lnTo>
                  <a:pt x="73024" y="1378565"/>
                </a:lnTo>
                <a:lnTo>
                  <a:pt x="88868" y="1425606"/>
                </a:lnTo>
                <a:lnTo>
                  <a:pt x="105974" y="1469190"/>
                </a:lnTo>
                <a:lnTo>
                  <a:pt x="124266" y="1509101"/>
                </a:lnTo>
                <a:lnTo>
                  <a:pt x="143667" y="1545123"/>
                </a:lnTo>
                <a:lnTo>
                  <a:pt x="185487" y="1604641"/>
                </a:lnTo>
                <a:lnTo>
                  <a:pt x="230815" y="1646018"/>
                </a:lnTo>
                <a:lnTo>
                  <a:pt x="279036" y="1667533"/>
                </a:lnTo>
                <a:lnTo>
                  <a:pt x="304038" y="1670304"/>
                </a:lnTo>
                <a:lnTo>
                  <a:pt x="328931" y="1667533"/>
                </a:lnTo>
                <a:lnTo>
                  <a:pt x="376965" y="1646018"/>
                </a:lnTo>
                <a:lnTo>
                  <a:pt x="422148" y="1604641"/>
                </a:lnTo>
                <a:lnTo>
                  <a:pt x="463855" y="1545123"/>
                </a:lnTo>
                <a:lnTo>
                  <a:pt x="483211" y="1509101"/>
                </a:lnTo>
                <a:lnTo>
                  <a:pt x="501466" y="1469190"/>
                </a:lnTo>
                <a:lnTo>
                  <a:pt x="518541" y="1425606"/>
                </a:lnTo>
                <a:lnTo>
                  <a:pt x="534358" y="1378565"/>
                </a:lnTo>
                <a:lnTo>
                  <a:pt x="548841" y="1328281"/>
                </a:lnTo>
                <a:lnTo>
                  <a:pt x="561910" y="1274971"/>
                </a:lnTo>
                <a:lnTo>
                  <a:pt x="573490" y="1218850"/>
                </a:lnTo>
                <a:lnTo>
                  <a:pt x="583501" y="1160133"/>
                </a:lnTo>
                <a:lnTo>
                  <a:pt x="591866" y="1099035"/>
                </a:lnTo>
                <a:lnTo>
                  <a:pt x="598508" y="1035773"/>
                </a:lnTo>
                <a:lnTo>
                  <a:pt x="603348" y="970561"/>
                </a:lnTo>
                <a:lnTo>
                  <a:pt x="606309" y="903616"/>
                </a:lnTo>
                <a:lnTo>
                  <a:pt x="607314" y="835152"/>
                </a:lnTo>
                <a:lnTo>
                  <a:pt x="606309" y="766584"/>
                </a:lnTo>
                <a:lnTo>
                  <a:pt x="603348" y="699557"/>
                </a:lnTo>
                <a:lnTo>
                  <a:pt x="598508" y="634282"/>
                </a:lnTo>
                <a:lnTo>
                  <a:pt x="591866" y="570975"/>
                </a:lnTo>
                <a:lnTo>
                  <a:pt x="583501" y="509849"/>
                </a:lnTo>
                <a:lnTo>
                  <a:pt x="573490" y="451117"/>
                </a:lnTo>
                <a:lnTo>
                  <a:pt x="561910" y="394994"/>
                </a:lnTo>
                <a:lnTo>
                  <a:pt x="548841" y="341692"/>
                </a:lnTo>
                <a:lnTo>
                  <a:pt x="534358" y="291427"/>
                </a:lnTo>
                <a:lnTo>
                  <a:pt x="518540" y="244411"/>
                </a:lnTo>
                <a:lnTo>
                  <a:pt x="501466" y="200858"/>
                </a:lnTo>
                <a:lnTo>
                  <a:pt x="483211" y="160983"/>
                </a:lnTo>
                <a:lnTo>
                  <a:pt x="463855" y="124998"/>
                </a:lnTo>
                <a:lnTo>
                  <a:pt x="422147" y="65555"/>
                </a:lnTo>
                <a:lnTo>
                  <a:pt x="376965" y="24241"/>
                </a:lnTo>
                <a:lnTo>
                  <a:pt x="328931" y="2764"/>
                </a:lnTo>
                <a:lnTo>
                  <a:pt x="304038" y="0"/>
                </a:lnTo>
                <a:close/>
              </a:path>
            </a:pathLst>
          </a:custGeom>
          <a:ln w="9525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4017911" y="4589526"/>
            <a:ext cx="608330" cy="1670050"/>
          </a:xfrm>
          <a:custGeom>
            <a:avLst/>
            <a:gdLst/>
            <a:ahLst/>
            <a:cxnLst/>
            <a:rect l="l" t="t" r="r" b="b"/>
            <a:pathLst>
              <a:path w="608329" h="1670050">
                <a:moveTo>
                  <a:pt x="304038" y="0"/>
                </a:moveTo>
                <a:lnTo>
                  <a:pt x="254788" y="10915"/>
                </a:lnTo>
                <a:lnTo>
                  <a:pt x="208044" y="42519"/>
                </a:lnTo>
                <a:lnTo>
                  <a:pt x="164436" y="93097"/>
                </a:lnTo>
                <a:lnTo>
                  <a:pt x="124596" y="160934"/>
                </a:lnTo>
                <a:lnTo>
                  <a:pt x="106285" y="200789"/>
                </a:lnTo>
                <a:lnTo>
                  <a:pt x="89153" y="244316"/>
                </a:lnTo>
                <a:lnTo>
                  <a:pt x="73279" y="291300"/>
                </a:lnTo>
                <a:lnTo>
                  <a:pt x="58741" y="341528"/>
                </a:lnTo>
                <a:lnTo>
                  <a:pt x="45617" y="394785"/>
                </a:lnTo>
                <a:lnTo>
                  <a:pt x="33988" y="450856"/>
                </a:lnTo>
                <a:lnTo>
                  <a:pt x="23931" y="509527"/>
                </a:lnTo>
                <a:lnTo>
                  <a:pt x="15526" y="570585"/>
                </a:lnTo>
                <a:lnTo>
                  <a:pt x="8851" y="633814"/>
                </a:lnTo>
                <a:lnTo>
                  <a:pt x="3986" y="699001"/>
                </a:lnTo>
                <a:lnTo>
                  <a:pt x="1009" y="765931"/>
                </a:lnTo>
                <a:lnTo>
                  <a:pt x="0" y="834390"/>
                </a:lnTo>
                <a:lnTo>
                  <a:pt x="1009" y="902957"/>
                </a:lnTo>
                <a:lnTo>
                  <a:pt x="3986" y="969984"/>
                </a:lnTo>
                <a:lnTo>
                  <a:pt x="8851" y="1035259"/>
                </a:lnTo>
                <a:lnTo>
                  <a:pt x="15526" y="1098566"/>
                </a:lnTo>
                <a:lnTo>
                  <a:pt x="23931" y="1159692"/>
                </a:lnTo>
                <a:lnTo>
                  <a:pt x="33988" y="1218424"/>
                </a:lnTo>
                <a:lnTo>
                  <a:pt x="45617" y="1274547"/>
                </a:lnTo>
                <a:lnTo>
                  <a:pt x="58741" y="1327849"/>
                </a:lnTo>
                <a:lnTo>
                  <a:pt x="73279" y="1378114"/>
                </a:lnTo>
                <a:lnTo>
                  <a:pt x="89154" y="1425130"/>
                </a:lnTo>
                <a:lnTo>
                  <a:pt x="106285" y="1468683"/>
                </a:lnTo>
                <a:lnTo>
                  <a:pt x="124596" y="1508558"/>
                </a:lnTo>
                <a:lnTo>
                  <a:pt x="144005" y="1544543"/>
                </a:lnTo>
                <a:lnTo>
                  <a:pt x="185808" y="1603986"/>
                </a:lnTo>
                <a:lnTo>
                  <a:pt x="231063" y="1645300"/>
                </a:lnTo>
                <a:lnTo>
                  <a:pt x="279139" y="1666777"/>
                </a:lnTo>
                <a:lnTo>
                  <a:pt x="304038" y="1669542"/>
                </a:lnTo>
                <a:lnTo>
                  <a:pt x="329039" y="1666777"/>
                </a:lnTo>
                <a:lnTo>
                  <a:pt x="377260" y="1645300"/>
                </a:lnTo>
                <a:lnTo>
                  <a:pt x="422588" y="1603986"/>
                </a:lnTo>
                <a:lnTo>
                  <a:pt x="464408" y="1544543"/>
                </a:lnTo>
                <a:lnTo>
                  <a:pt x="483809" y="1508558"/>
                </a:lnTo>
                <a:lnTo>
                  <a:pt x="502101" y="1468683"/>
                </a:lnTo>
                <a:lnTo>
                  <a:pt x="519207" y="1425130"/>
                </a:lnTo>
                <a:lnTo>
                  <a:pt x="535051" y="1378114"/>
                </a:lnTo>
                <a:lnTo>
                  <a:pt x="549554" y="1327849"/>
                </a:lnTo>
                <a:lnTo>
                  <a:pt x="562640" y="1274547"/>
                </a:lnTo>
                <a:lnTo>
                  <a:pt x="574231" y="1218424"/>
                </a:lnTo>
                <a:lnTo>
                  <a:pt x="584251" y="1159692"/>
                </a:lnTo>
                <a:lnTo>
                  <a:pt x="592622" y="1098566"/>
                </a:lnTo>
                <a:lnTo>
                  <a:pt x="599267" y="1035259"/>
                </a:lnTo>
                <a:lnTo>
                  <a:pt x="604109" y="969984"/>
                </a:lnTo>
                <a:lnTo>
                  <a:pt x="607071" y="902957"/>
                </a:lnTo>
                <a:lnTo>
                  <a:pt x="608076" y="834390"/>
                </a:lnTo>
                <a:lnTo>
                  <a:pt x="607071" y="765931"/>
                </a:lnTo>
                <a:lnTo>
                  <a:pt x="604109" y="699001"/>
                </a:lnTo>
                <a:lnTo>
                  <a:pt x="599267" y="633814"/>
                </a:lnTo>
                <a:lnTo>
                  <a:pt x="592622" y="570585"/>
                </a:lnTo>
                <a:lnTo>
                  <a:pt x="584251" y="509527"/>
                </a:lnTo>
                <a:lnTo>
                  <a:pt x="574231" y="450856"/>
                </a:lnTo>
                <a:lnTo>
                  <a:pt x="562640" y="394785"/>
                </a:lnTo>
                <a:lnTo>
                  <a:pt x="549554" y="341528"/>
                </a:lnTo>
                <a:lnTo>
                  <a:pt x="535051" y="291300"/>
                </a:lnTo>
                <a:lnTo>
                  <a:pt x="519207" y="244316"/>
                </a:lnTo>
                <a:lnTo>
                  <a:pt x="502101" y="200789"/>
                </a:lnTo>
                <a:lnTo>
                  <a:pt x="483809" y="160934"/>
                </a:lnTo>
                <a:lnTo>
                  <a:pt x="464408" y="124965"/>
                </a:lnTo>
                <a:lnTo>
                  <a:pt x="422588" y="65543"/>
                </a:lnTo>
                <a:lnTo>
                  <a:pt x="377260" y="24238"/>
                </a:lnTo>
                <a:lnTo>
                  <a:pt x="329039" y="2764"/>
                </a:lnTo>
                <a:lnTo>
                  <a:pt x="304038" y="0"/>
                </a:lnTo>
                <a:close/>
              </a:path>
            </a:pathLst>
          </a:custGeom>
          <a:ln w="9525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3303917" y="4191000"/>
            <a:ext cx="1390650" cy="2305050"/>
          </a:xfrm>
          <a:custGeom>
            <a:avLst/>
            <a:gdLst/>
            <a:ahLst/>
            <a:cxnLst/>
            <a:rect l="l" t="t" r="r" b="b"/>
            <a:pathLst>
              <a:path w="1390650" h="2305050">
                <a:moveTo>
                  <a:pt x="694943" y="0"/>
                </a:moveTo>
                <a:lnTo>
                  <a:pt x="623850" y="5948"/>
                </a:lnTo>
                <a:lnTo>
                  <a:pt x="554819" y="23409"/>
                </a:lnTo>
                <a:lnTo>
                  <a:pt x="488199" y="51801"/>
                </a:lnTo>
                <a:lnTo>
                  <a:pt x="424338" y="90547"/>
                </a:lnTo>
                <a:lnTo>
                  <a:pt x="393551" y="113620"/>
                </a:lnTo>
                <a:lnTo>
                  <a:pt x="363585" y="139065"/>
                </a:lnTo>
                <a:lnTo>
                  <a:pt x="334483" y="166809"/>
                </a:lnTo>
                <a:lnTo>
                  <a:pt x="306288" y="196779"/>
                </a:lnTo>
                <a:lnTo>
                  <a:pt x="279044" y="228902"/>
                </a:lnTo>
                <a:lnTo>
                  <a:pt x="252794" y="263107"/>
                </a:lnTo>
                <a:lnTo>
                  <a:pt x="227583" y="299320"/>
                </a:lnTo>
                <a:lnTo>
                  <a:pt x="203453" y="337470"/>
                </a:lnTo>
                <a:lnTo>
                  <a:pt x="180449" y="377484"/>
                </a:lnTo>
                <a:lnTo>
                  <a:pt x="158613" y="419290"/>
                </a:lnTo>
                <a:lnTo>
                  <a:pt x="137989" y="462815"/>
                </a:lnTo>
                <a:lnTo>
                  <a:pt x="118621" y="507987"/>
                </a:lnTo>
                <a:lnTo>
                  <a:pt x="100553" y="554733"/>
                </a:lnTo>
                <a:lnTo>
                  <a:pt x="83827" y="602982"/>
                </a:lnTo>
                <a:lnTo>
                  <a:pt x="68487" y="652660"/>
                </a:lnTo>
                <a:lnTo>
                  <a:pt x="54578" y="703695"/>
                </a:lnTo>
                <a:lnTo>
                  <a:pt x="42141" y="756014"/>
                </a:lnTo>
                <a:lnTo>
                  <a:pt x="31222" y="809547"/>
                </a:lnTo>
                <a:lnTo>
                  <a:pt x="21863" y="864219"/>
                </a:lnTo>
                <a:lnTo>
                  <a:pt x="14108" y="919958"/>
                </a:lnTo>
                <a:lnTo>
                  <a:pt x="8001" y="976693"/>
                </a:lnTo>
                <a:lnTo>
                  <a:pt x="3585" y="1034350"/>
                </a:lnTo>
                <a:lnTo>
                  <a:pt x="903" y="1092858"/>
                </a:lnTo>
                <a:lnTo>
                  <a:pt x="0" y="1152144"/>
                </a:lnTo>
                <a:lnTo>
                  <a:pt x="903" y="1211498"/>
                </a:lnTo>
                <a:lnTo>
                  <a:pt x="3585" y="1270071"/>
                </a:lnTo>
                <a:lnTo>
                  <a:pt x="8001" y="1327789"/>
                </a:lnTo>
                <a:lnTo>
                  <a:pt x="14108" y="1384580"/>
                </a:lnTo>
                <a:lnTo>
                  <a:pt x="21863" y="1440373"/>
                </a:lnTo>
                <a:lnTo>
                  <a:pt x="31222" y="1495094"/>
                </a:lnTo>
                <a:lnTo>
                  <a:pt x="42141" y="1548671"/>
                </a:lnTo>
                <a:lnTo>
                  <a:pt x="54578" y="1601033"/>
                </a:lnTo>
                <a:lnTo>
                  <a:pt x="68487" y="1652107"/>
                </a:lnTo>
                <a:lnTo>
                  <a:pt x="83827" y="1701820"/>
                </a:lnTo>
                <a:lnTo>
                  <a:pt x="100553" y="1750100"/>
                </a:lnTo>
                <a:lnTo>
                  <a:pt x="118621" y="1796876"/>
                </a:lnTo>
                <a:lnTo>
                  <a:pt x="137989" y="1842074"/>
                </a:lnTo>
                <a:lnTo>
                  <a:pt x="158613" y="1885623"/>
                </a:lnTo>
                <a:lnTo>
                  <a:pt x="180449" y="1927450"/>
                </a:lnTo>
                <a:lnTo>
                  <a:pt x="203453" y="1967484"/>
                </a:lnTo>
                <a:lnTo>
                  <a:pt x="227583" y="2005650"/>
                </a:lnTo>
                <a:lnTo>
                  <a:pt x="252794" y="2041879"/>
                </a:lnTo>
                <a:lnTo>
                  <a:pt x="279044" y="2076096"/>
                </a:lnTo>
                <a:lnTo>
                  <a:pt x="306288" y="2108230"/>
                </a:lnTo>
                <a:lnTo>
                  <a:pt x="334483" y="2138209"/>
                </a:lnTo>
                <a:lnTo>
                  <a:pt x="363585" y="2165960"/>
                </a:lnTo>
                <a:lnTo>
                  <a:pt x="393551" y="2191412"/>
                </a:lnTo>
                <a:lnTo>
                  <a:pt x="424338" y="2214491"/>
                </a:lnTo>
                <a:lnTo>
                  <a:pt x="488199" y="2253243"/>
                </a:lnTo>
                <a:lnTo>
                  <a:pt x="554819" y="2281639"/>
                </a:lnTo>
                <a:lnTo>
                  <a:pt x="623850" y="2299100"/>
                </a:lnTo>
                <a:lnTo>
                  <a:pt x="694943" y="2305050"/>
                </a:lnTo>
                <a:lnTo>
                  <a:pt x="730729" y="2303550"/>
                </a:lnTo>
                <a:lnTo>
                  <a:pt x="800851" y="2291773"/>
                </a:lnTo>
                <a:lnTo>
                  <a:pt x="868751" y="2268771"/>
                </a:lnTo>
                <a:lnTo>
                  <a:pt x="934079" y="2235125"/>
                </a:lnTo>
                <a:lnTo>
                  <a:pt x="996482" y="2191412"/>
                </a:lnTo>
                <a:lnTo>
                  <a:pt x="1026479" y="2165960"/>
                </a:lnTo>
                <a:lnTo>
                  <a:pt x="1055613" y="2138209"/>
                </a:lnTo>
                <a:lnTo>
                  <a:pt x="1083840" y="2108230"/>
                </a:lnTo>
                <a:lnTo>
                  <a:pt x="1111118" y="2076096"/>
                </a:lnTo>
                <a:lnTo>
                  <a:pt x="1137402" y="2041879"/>
                </a:lnTo>
                <a:lnTo>
                  <a:pt x="1162649" y="2005650"/>
                </a:lnTo>
                <a:lnTo>
                  <a:pt x="1186814" y="1967483"/>
                </a:lnTo>
                <a:lnTo>
                  <a:pt x="1209855" y="1927450"/>
                </a:lnTo>
                <a:lnTo>
                  <a:pt x="1231726" y="1885623"/>
                </a:lnTo>
                <a:lnTo>
                  <a:pt x="1252384" y="1842074"/>
                </a:lnTo>
                <a:lnTo>
                  <a:pt x="1271786" y="1796876"/>
                </a:lnTo>
                <a:lnTo>
                  <a:pt x="1289888" y="1750100"/>
                </a:lnTo>
                <a:lnTo>
                  <a:pt x="1306645" y="1701820"/>
                </a:lnTo>
                <a:lnTo>
                  <a:pt x="1322015" y="1652107"/>
                </a:lnTo>
                <a:lnTo>
                  <a:pt x="1335952" y="1601033"/>
                </a:lnTo>
                <a:lnTo>
                  <a:pt x="1348414" y="1548671"/>
                </a:lnTo>
                <a:lnTo>
                  <a:pt x="1359357" y="1495094"/>
                </a:lnTo>
                <a:lnTo>
                  <a:pt x="1368736" y="1440373"/>
                </a:lnTo>
                <a:lnTo>
                  <a:pt x="1376508" y="1384580"/>
                </a:lnTo>
                <a:lnTo>
                  <a:pt x="1382629" y="1327789"/>
                </a:lnTo>
                <a:lnTo>
                  <a:pt x="1387056" y="1270071"/>
                </a:lnTo>
                <a:lnTo>
                  <a:pt x="1389744" y="1211498"/>
                </a:lnTo>
                <a:lnTo>
                  <a:pt x="1390649" y="1152144"/>
                </a:lnTo>
                <a:lnTo>
                  <a:pt x="1389744" y="1092858"/>
                </a:lnTo>
                <a:lnTo>
                  <a:pt x="1387056" y="1034350"/>
                </a:lnTo>
                <a:lnTo>
                  <a:pt x="1382629" y="976693"/>
                </a:lnTo>
                <a:lnTo>
                  <a:pt x="1376508" y="919958"/>
                </a:lnTo>
                <a:lnTo>
                  <a:pt x="1368736" y="864219"/>
                </a:lnTo>
                <a:lnTo>
                  <a:pt x="1359357" y="809547"/>
                </a:lnTo>
                <a:lnTo>
                  <a:pt x="1348414" y="756014"/>
                </a:lnTo>
                <a:lnTo>
                  <a:pt x="1335952" y="703695"/>
                </a:lnTo>
                <a:lnTo>
                  <a:pt x="1322015" y="652660"/>
                </a:lnTo>
                <a:lnTo>
                  <a:pt x="1306645" y="602982"/>
                </a:lnTo>
                <a:lnTo>
                  <a:pt x="1289888" y="554733"/>
                </a:lnTo>
                <a:lnTo>
                  <a:pt x="1271786" y="507987"/>
                </a:lnTo>
                <a:lnTo>
                  <a:pt x="1252384" y="462815"/>
                </a:lnTo>
                <a:lnTo>
                  <a:pt x="1231726" y="419290"/>
                </a:lnTo>
                <a:lnTo>
                  <a:pt x="1209855" y="377484"/>
                </a:lnTo>
                <a:lnTo>
                  <a:pt x="1186814" y="337470"/>
                </a:lnTo>
                <a:lnTo>
                  <a:pt x="1162649" y="299320"/>
                </a:lnTo>
                <a:lnTo>
                  <a:pt x="1137402" y="263107"/>
                </a:lnTo>
                <a:lnTo>
                  <a:pt x="1111118" y="228902"/>
                </a:lnTo>
                <a:lnTo>
                  <a:pt x="1083840" y="196779"/>
                </a:lnTo>
                <a:lnTo>
                  <a:pt x="1055613" y="166809"/>
                </a:lnTo>
                <a:lnTo>
                  <a:pt x="1026479" y="139065"/>
                </a:lnTo>
                <a:lnTo>
                  <a:pt x="996482" y="113620"/>
                </a:lnTo>
                <a:lnTo>
                  <a:pt x="965668" y="90547"/>
                </a:lnTo>
                <a:lnTo>
                  <a:pt x="901758" y="51801"/>
                </a:lnTo>
                <a:lnTo>
                  <a:pt x="835101" y="23409"/>
                </a:lnTo>
                <a:lnTo>
                  <a:pt x="766046" y="5948"/>
                </a:lnTo>
                <a:lnTo>
                  <a:pt x="694943" y="0"/>
                </a:lnTo>
                <a:close/>
              </a:path>
            </a:pathLst>
          </a:custGeom>
          <a:ln w="9525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6378587" y="5410200"/>
            <a:ext cx="1403985" cy="212725"/>
          </a:xfrm>
          <a:custGeom>
            <a:avLst/>
            <a:gdLst/>
            <a:ahLst/>
            <a:cxnLst/>
            <a:rect l="l" t="t" r="r" b="b"/>
            <a:pathLst>
              <a:path w="1403984" h="212725">
                <a:moveTo>
                  <a:pt x="701801" y="0"/>
                </a:moveTo>
                <a:lnTo>
                  <a:pt x="625287" y="619"/>
                </a:lnTo>
                <a:lnTo>
                  <a:pt x="551169" y="2434"/>
                </a:lnTo>
                <a:lnTo>
                  <a:pt x="479877" y="5382"/>
                </a:lnTo>
                <a:lnTo>
                  <a:pt x="411835" y="9399"/>
                </a:lnTo>
                <a:lnTo>
                  <a:pt x="347471" y="14421"/>
                </a:lnTo>
                <a:lnTo>
                  <a:pt x="287213" y="20385"/>
                </a:lnTo>
                <a:lnTo>
                  <a:pt x="231485" y="27226"/>
                </a:lnTo>
                <a:lnTo>
                  <a:pt x="180715" y="34881"/>
                </a:lnTo>
                <a:lnTo>
                  <a:pt x="135331" y="43287"/>
                </a:lnTo>
                <a:lnTo>
                  <a:pt x="95757" y="52380"/>
                </a:lnTo>
                <a:lnTo>
                  <a:pt x="35753" y="72371"/>
                </a:lnTo>
                <a:lnTo>
                  <a:pt x="4114" y="94346"/>
                </a:lnTo>
                <a:lnTo>
                  <a:pt x="0" y="105918"/>
                </a:lnTo>
                <a:lnTo>
                  <a:pt x="4114" y="117499"/>
                </a:lnTo>
                <a:lnTo>
                  <a:pt x="35753" y="139543"/>
                </a:lnTo>
                <a:lnTo>
                  <a:pt x="95757" y="159653"/>
                </a:lnTo>
                <a:lnTo>
                  <a:pt x="135331" y="168816"/>
                </a:lnTo>
                <a:lnTo>
                  <a:pt x="180715" y="177297"/>
                </a:lnTo>
                <a:lnTo>
                  <a:pt x="231485" y="185028"/>
                </a:lnTo>
                <a:lnTo>
                  <a:pt x="287213" y="191944"/>
                </a:lnTo>
                <a:lnTo>
                  <a:pt x="347471" y="197978"/>
                </a:lnTo>
                <a:lnTo>
                  <a:pt x="411835" y="203064"/>
                </a:lnTo>
                <a:lnTo>
                  <a:pt x="479877" y="207135"/>
                </a:lnTo>
                <a:lnTo>
                  <a:pt x="551169" y="210126"/>
                </a:lnTo>
                <a:lnTo>
                  <a:pt x="625287" y="211968"/>
                </a:lnTo>
                <a:lnTo>
                  <a:pt x="701801" y="212597"/>
                </a:lnTo>
                <a:lnTo>
                  <a:pt x="778316" y="211968"/>
                </a:lnTo>
                <a:lnTo>
                  <a:pt x="852434" y="210126"/>
                </a:lnTo>
                <a:lnTo>
                  <a:pt x="923726" y="207135"/>
                </a:lnTo>
                <a:lnTo>
                  <a:pt x="991768" y="203064"/>
                </a:lnTo>
                <a:lnTo>
                  <a:pt x="1056132" y="197978"/>
                </a:lnTo>
                <a:lnTo>
                  <a:pt x="1116390" y="191944"/>
                </a:lnTo>
                <a:lnTo>
                  <a:pt x="1172118" y="185028"/>
                </a:lnTo>
                <a:lnTo>
                  <a:pt x="1222888" y="177297"/>
                </a:lnTo>
                <a:lnTo>
                  <a:pt x="1268272" y="168816"/>
                </a:lnTo>
                <a:lnTo>
                  <a:pt x="1307845" y="159653"/>
                </a:lnTo>
                <a:lnTo>
                  <a:pt x="1367850" y="139543"/>
                </a:lnTo>
                <a:lnTo>
                  <a:pt x="1399489" y="117499"/>
                </a:lnTo>
                <a:lnTo>
                  <a:pt x="1403603" y="105917"/>
                </a:lnTo>
                <a:lnTo>
                  <a:pt x="1399489" y="94346"/>
                </a:lnTo>
                <a:lnTo>
                  <a:pt x="1367850" y="72371"/>
                </a:lnTo>
                <a:lnTo>
                  <a:pt x="1307845" y="52380"/>
                </a:lnTo>
                <a:lnTo>
                  <a:pt x="1268272" y="43287"/>
                </a:lnTo>
                <a:lnTo>
                  <a:pt x="1222888" y="34881"/>
                </a:lnTo>
                <a:lnTo>
                  <a:pt x="1172118" y="27226"/>
                </a:lnTo>
                <a:lnTo>
                  <a:pt x="1116390" y="20385"/>
                </a:lnTo>
                <a:lnTo>
                  <a:pt x="1056132" y="14421"/>
                </a:lnTo>
                <a:lnTo>
                  <a:pt x="991768" y="9399"/>
                </a:lnTo>
                <a:lnTo>
                  <a:pt x="923726" y="5382"/>
                </a:lnTo>
                <a:lnTo>
                  <a:pt x="852434" y="2434"/>
                </a:lnTo>
                <a:lnTo>
                  <a:pt x="778316" y="619"/>
                </a:lnTo>
                <a:lnTo>
                  <a:pt x="701801" y="0"/>
                </a:lnTo>
                <a:close/>
              </a:path>
            </a:pathLst>
          </a:custGeom>
          <a:ln w="9524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378587" y="5600700"/>
            <a:ext cx="1403985" cy="212725"/>
          </a:xfrm>
          <a:custGeom>
            <a:avLst/>
            <a:gdLst/>
            <a:ahLst/>
            <a:cxnLst/>
            <a:rect l="l" t="t" r="r" b="b"/>
            <a:pathLst>
              <a:path w="1403984" h="212725">
                <a:moveTo>
                  <a:pt x="701801" y="0"/>
                </a:moveTo>
                <a:lnTo>
                  <a:pt x="625287" y="619"/>
                </a:lnTo>
                <a:lnTo>
                  <a:pt x="551169" y="2434"/>
                </a:lnTo>
                <a:lnTo>
                  <a:pt x="479877" y="5382"/>
                </a:lnTo>
                <a:lnTo>
                  <a:pt x="411835" y="9399"/>
                </a:lnTo>
                <a:lnTo>
                  <a:pt x="347471" y="14421"/>
                </a:lnTo>
                <a:lnTo>
                  <a:pt x="287213" y="20385"/>
                </a:lnTo>
                <a:lnTo>
                  <a:pt x="231485" y="27226"/>
                </a:lnTo>
                <a:lnTo>
                  <a:pt x="180715" y="34881"/>
                </a:lnTo>
                <a:lnTo>
                  <a:pt x="135331" y="43287"/>
                </a:lnTo>
                <a:lnTo>
                  <a:pt x="95757" y="52380"/>
                </a:lnTo>
                <a:lnTo>
                  <a:pt x="35753" y="72371"/>
                </a:lnTo>
                <a:lnTo>
                  <a:pt x="4114" y="94346"/>
                </a:lnTo>
                <a:lnTo>
                  <a:pt x="0" y="105918"/>
                </a:lnTo>
                <a:lnTo>
                  <a:pt x="4114" y="117499"/>
                </a:lnTo>
                <a:lnTo>
                  <a:pt x="35753" y="139543"/>
                </a:lnTo>
                <a:lnTo>
                  <a:pt x="95757" y="159653"/>
                </a:lnTo>
                <a:lnTo>
                  <a:pt x="135331" y="168816"/>
                </a:lnTo>
                <a:lnTo>
                  <a:pt x="180715" y="177297"/>
                </a:lnTo>
                <a:lnTo>
                  <a:pt x="231485" y="185028"/>
                </a:lnTo>
                <a:lnTo>
                  <a:pt x="287213" y="191944"/>
                </a:lnTo>
                <a:lnTo>
                  <a:pt x="347471" y="197978"/>
                </a:lnTo>
                <a:lnTo>
                  <a:pt x="411835" y="203064"/>
                </a:lnTo>
                <a:lnTo>
                  <a:pt x="479877" y="207135"/>
                </a:lnTo>
                <a:lnTo>
                  <a:pt x="551169" y="210126"/>
                </a:lnTo>
                <a:lnTo>
                  <a:pt x="625287" y="211968"/>
                </a:lnTo>
                <a:lnTo>
                  <a:pt x="701801" y="212597"/>
                </a:lnTo>
                <a:lnTo>
                  <a:pt x="778316" y="211968"/>
                </a:lnTo>
                <a:lnTo>
                  <a:pt x="852434" y="210126"/>
                </a:lnTo>
                <a:lnTo>
                  <a:pt x="923726" y="207135"/>
                </a:lnTo>
                <a:lnTo>
                  <a:pt x="991768" y="203064"/>
                </a:lnTo>
                <a:lnTo>
                  <a:pt x="1056132" y="197978"/>
                </a:lnTo>
                <a:lnTo>
                  <a:pt x="1116390" y="191944"/>
                </a:lnTo>
                <a:lnTo>
                  <a:pt x="1172118" y="185028"/>
                </a:lnTo>
                <a:lnTo>
                  <a:pt x="1222888" y="177297"/>
                </a:lnTo>
                <a:lnTo>
                  <a:pt x="1268272" y="168816"/>
                </a:lnTo>
                <a:lnTo>
                  <a:pt x="1307845" y="159653"/>
                </a:lnTo>
                <a:lnTo>
                  <a:pt x="1367850" y="139543"/>
                </a:lnTo>
                <a:lnTo>
                  <a:pt x="1399489" y="117499"/>
                </a:lnTo>
                <a:lnTo>
                  <a:pt x="1403603" y="105917"/>
                </a:lnTo>
                <a:lnTo>
                  <a:pt x="1399489" y="94346"/>
                </a:lnTo>
                <a:lnTo>
                  <a:pt x="1367850" y="72371"/>
                </a:lnTo>
                <a:lnTo>
                  <a:pt x="1307845" y="52380"/>
                </a:lnTo>
                <a:lnTo>
                  <a:pt x="1268272" y="43287"/>
                </a:lnTo>
                <a:lnTo>
                  <a:pt x="1222888" y="34881"/>
                </a:lnTo>
                <a:lnTo>
                  <a:pt x="1172118" y="27226"/>
                </a:lnTo>
                <a:lnTo>
                  <a:pt x="1116390" y="20385"/>
                </a:lnTo>
                <a:lnTo>
                  <a:pt x="1056132" y="14421"/>
                </a:lnTo>
                <a:lnTo>
                  <a:pt x="991768" y="9399"/>
                </a:lnTo>
                <a:lnTo>
                  <a:pt x="923726" y="5382"/>
                </a:lnTo>
                <a:lnTo>
                  <a:pt x="852434" y="2434"/>
                </a:lnTo>
                <a:lnTo>
                  <a:pt x="778316" y="619"/>
                </a:lnTo>
                <a:lnTo>
                  <a:pt x="701801" y="0"/>
                </a:lnTo>
                <a:close/>
              </a:path>
            </a:pathLst>
          </a:custGeom>
          <a:ln w="9524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6286385" y="5319521"/>
            <a:ext cx="1603375" cy="555625"/>
          </a:xfrm>
          <a:custGeom>
            <a:avLst/>
            <a:gdLst/>
            <a:ahLst/>
            <a:cxnLst/>
            <a:rect l="l" t="t" r="r" b="b"/>
            <a:pathLst>
              <a:path w="1603375" h="555625">
                <a:moveTo>
                  <a:pt x="801624" y="0"/>
                </a:moveTo>
                <a:lnTo>
                  <a:pt x="732457" y="1018"/>
                </a:lnTo>
                <a:lnTo>
                  <a:pt x="664924" y="4017"/>
                </a:lnTo>
                <a:lnTo>
                  <a:pt x="599265" y="8914"/>
                </a:lnTo>
                <a:lnTo>
                  <a:pt x="535721" y="15626"/>
                </a:lnTo>
                <a:lnTo>
                  <a:pt x="474533" y="24068"/>
                </a:lnTo>
                <a:lnTo>
                  <a:pt x="415942" y="34159"/>
                </a:lnTo>
                <a:lnTo>
                  <a:pt x="360187" y="45813"/>
                </a:lnTo>
                <a:lnTo>
                  <a:pt x="307510" y="58949"/>
                </a:lnTo>
                <a:lnTo>
                  <a:pt x="258151" y="73483"/>
                </a:lnTo>
                <a:lnTo>
                  <a:pt x="212351" y="89331"/>
                </a:lnTo>
                <a:lnTo>
                  <a:pt x="170350" y="106410"/>
                </a:lnTo>
                <a:lnTo>
                  <a:pt x="132389" y="124637"/>
                </a:lnTo>
                <a:lnTo>
                  <a:pt x="98709" y="143929"/>
                </a:lnTo>
                <a:lnTo>
                  <a:pt x="45154" y="185372"/>
                </a:lnTo>
                <a:lnTo>
                  <a:pt x="11609" y="230074"/>
                </a:lnTo>
                <a:lnTo>
                  <a:pt x="0" y="277368"/>
                </a:lnTo>
                <a:lnTo>
                  <a:pt x="2942" y="301411"/>
                </a:lnTo>
                <a:lnTo>
                  <a:pt x="25760" y="347684"/>
                </a:lnTo>
                <a:lnTo>
                  <a:pt x="69550" y="390990"/>
                </a:lnTo>
                <a:lnTo>
                  <a:pt x="132389" y="430668"/>
                </a:lnTo>
                <a:lnTo>
                  <a:pt x="170350" y="448939"/>
                </a:lnTo>
                <a:lnTo>
                  <a:pt x="212351" y="466055"/>
                </a:lnTo>
                <a:lnTo>
                  <a:pt x="258151" y="481933"/>
                </a:lnTo>
                <a:lnTo>
                  <a:pt x="307510" y="496491"/>
                </a:lnTo>
                <a:lnTo>
                  <a:pt x="360187" y="509646"/>
                </a:lnTo>
                <a:lnTo>
                  <a:pt x="415942" y="521314"/>
                </a:lnTo>
                <a:lnTo>
                  <a:pt x="474533" y="531415"/>
                </a:lnTo>
                <a:lnTo>
                  <a:pt x="535721" y="539864"/>
                </a:lnTo>
                <a:lnTo>
                  <a:pt x="599265" y="546580"/>
                </a:lnTo>
                <a:lnTo>
                  <a:pt x="664924" y="551479"/>
                </a:lnTo>
                <a:lnTo>
                  <a:pt x="732457" y="554479"/>
                </a:lnTo>
                <a:lnTo>
                  <a:pt x="801624" y="555498"/>
                </a:lnTo>
                <a:lnTo>
                  <a:pt x="870790" y="554479"/>
                </a:lnTo>
                <a:lnTo>
                  <a:pt x="938323" y="551479"/>
                </a:lnTo>
                <a:lnTo>
                  <a:pt x="1003982" y="546580"/>
                </a:lnTo>
                <a:lnTo>
                  <a:pt x="1067526" y="539864"/>
                </a:lnTo>
                <a:lnTo>
                  <a:pt x="1128714" y="531415"/>
                </a:lnTo>
                <a:lnTo>
                  <a:pt x="1187305" y="521314"/>
                </a:lnTo>
                <a:lnTo>
                  <a:pt x="1243060" y="509646"/>
                </a:lnTo>
                <a:lnTo>
                  <a:pt x="1295737" y="496491"/>
                </a:lnTo>
                <a:lnTo>
                  <a:pt x="1345096" y="481933"/>
                </a:lnTo>
                <a:lnTo>
                  <a:pt x="1390896" y="466055"/>
                </a:lnTo>
                <a:lnTo>
                  <a:pt x="1432897" y="448939"/>
                </a:lnTo>
                <a:lnTo>
                  <a:pt x="1470858" y="430668"/>
                </a:lnTo>
                <a:lnTo>
                  <a:pt x="1504538" y="411324"/>
                </a:lnTo>
                <a:lnTo>
                  <a:pt x="1558093" y="369750"/>
                </a:lnTo>
                <a:lnTo>
                  <a:pt x="1591638" y="324877"/>
                </a:lnTo>
                <a:lnTo>
                  <a:pt x="1603248" y="277367"/>
                </a:lnTo>
                <a:lnTo>
                  <a:pt x="1600305" y="253439"/>
                </a:lnTo>
                <a:lnTo>
                  <a:pt x="1577487" y="207358"/>
                </a:lnTo>
                <a:lnTo>
                  <a:pt x="1533697" y="164202"/>
                </a:lnTo>
                <a:lnTo>
                  <a:pt x="1470858" y="124637"/>
                </a:lnTo>
                <a:lnTo>
                  <a:pt x="1432897" y="106410"/>
                </a:lnTo>
                <a:lnTo>
                  <a:pt x="1390896" y="89331"/>
                </a:lnTo>
                <a:lnTo>
                  <a:pt x="1345096" y="73483"/>
                </a:lnTo>
                <a:lnTo>
                  <a:pt x="1295737" y="58949"/>
                </a:lnTo>
                <a:lnTo>
                  <a:pt x="1243060" y="45813"/>
                </a:lnTo>
                <a:lnTo>
                  <a:pt x="1187305" y="34159"/>
                </a:lnTo>
                <a:lnTo>
                  <a:pt x="1128714" y="24068"/>
                </a:lnTo>
                <a:lnTo>
                  <a:pt x="1067526" y="15626"/>
                </a:lnTo>
                <a:lnTo>
                  <a:pt x="1003982" y="8914"/>
                </a:lnTo>
                <a:lnTo>
                  <a:pt x="938323" y="4017"/>
                </a:lnTo>
                <a:lnTo>
                  <a:pt x="870790" y="1018"/>
                </a:lnTo>
                <a:lnTo>
                  <a:pt x="801624" y="0"/>
                </a:lnTo>
                <a:close/>
              </a:path>
            </a:pathLst>
          </a:custGeom>
          <a:ln w="9525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335415" y="5073396"/>
            <a:ext cx="596900" cy="0"/>
          </a:xfrm>
          <a:custGeom>
            <a:avLst/>
            <a:gdLst/>
            <a:ahLst/>
            <a:cxnLst/>
            <a:rect l="l" t="t" r="r" b="b"/>
            <a:pathLst>
              <a:path w="596900">
                <a:moveTo>
                  <a:pt x="0" y="0"/>
                </a:moveTo>
                <a:lnTo>
                  <a:pt x="596646" y="0"/>
                </a:lnTo>
              </a:path>
            </a:pathLst>
          </a:custGeom>
          <a:ln w="9525">
            <a:solidFill>
              <a:srgbClr val="FF006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24865" y="1304925"/>
            <a:ext cx="9349105" cy="447040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重要发展：由关系数据库到对象关系数据库、面向对象数据库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520065" indent="-424815">
              <a:lnSpc>
                <a:spcPct val="100000"/>
              </a:lnSpc>
              <a:spcBef>
                <a:spcPts val="1380"/>
              </a:spcBef>
              <a:buFont typeface="Wingdings" panose="05000000000000000000"/>
              <a:buChar char=""/>
              <a:tabLst>
                <a:tab pos="520065" algn="l"/>
                <a:tab pos="520700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对象</a:t>
            </a:r>
            <a:r>
              <a:rPr sz="2400" b="1" spc="-5" dirty="0">
                <a:latin typeface="新宋体" panose="02010609030101010101" charset="-122"/>
                <a:cs typeface="新宋体" panose="02010609030101010101" charset="-122"/>
              </a:rPr>
              <a:t>-</a:t>
            </a: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关系数据库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3200">
              <a:lnSpc>
                <a:spcPct val="100000"/>
              </a:lnSpc>
              <a:spcBef>
                <a:spcPts val="38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可有效支持不满足关系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第</a:t>
            </a:r>
            <a:r>
              <a:rPr sz="2000" b="1" spc="-15" dirty="0">
                <a:latin typeface="Tahoma" panose="020B0604030504040204"/>
                <a:cs typeface="Tahoma" panose="020B0604030504040204"/>
              </a:rPr>
              <a:t>1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范式的数据项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3200">
              <a:lnSpc>
                <a:spcPct val="100000"/>
              </a:lnSpc>
              <a:spcBef>
                <a:spcPts val="555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以对象来封装需分解的数据项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3200">
              <a:lnSpc>
                <a:spcPct val="100000"/>
              </a:lnSpc>
              <a:spcBef>
                <a:spcPts val="47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行对象与列对象；聚集对象与结构对象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>
              <a:lnSpc>
                <a:spcPct val="100000"/>
              </a:lnSpc>
            </a:pPr>
            <a:endParaRPr sz="2200">
              <a:latin typeface="Times New Roman" panose="02020603050405020304"/>
              <a:cs typeface="Times New Roman" panose="02020603050405020304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R="1287145" algn="ctr">
              <a:lnSpc>
                <a:spcPct val="100000"/>
              </a:lnSpc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列对象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807720">
              <a:lnSpc>
                <a:spcPct val="100000"/>
              </a:lnSpc>
              <a:spcBef>
                <a:spcPts val="1650"/>
              </a:spcBef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行对象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6860540" marR="371475" algn="r">
              <a:lnSpc>
                <a:spcPct val="100000"/>
              </a:lnSpc>
              <a:spcBef>
                <a:spcPts val="1310"/>
              </a:spcBef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结构</a:t>
            </a:r>
            <a:r>
              <a:rPr sz="2000" b="1" spc="-20" dirty="0">
                <a:latin typeface="新宋体" panose="02010609030101010101" charset="-122"/>
                <a:cs typeface="新宋体" panose="02010609030101010101" charset="-122"/>
              </a:rPr>
              <a:t>对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象 聚集</a:t>
            </a:r>
            <a:r>
              <a:rPr sz="2000" b="1" spc="-20" dirty="0">
                <a:latin typeface="新宋体" panose="02010609030101010101" charset="-122"/>
                <a:cs typeface="新宋体" panose="02010609030101010101" charset="-122"/>
              </a:rPr>
              <a:t>对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象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1017384" y="422393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1017384" y="787381"/>
            <a:ext cx="59239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由关系数据库到对象关系数据库、面向对象数据库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17408" y="422385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17408" y="787374"/>
            <a:ext cx="59239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由关系数据库到对象关系数据库、面向对象数据库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9330" y="1111885"/>
            <a:ext cx="8691245" cy="2353310"/>
          </a:xfrm>
          <a:prstGeom prst="rect">
            <a:avLst/>
          </a:prstGeom>
        </p:spPr>
        <p:txBody>
          <a:bodyPr vert="horz" wrap="square" lIns="0" tIns="18796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重要发展：由关系数据库到对象关系数据库、面向对象数据库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520065" indent="-424815">
              <a:lnSpc>
                <a:spcPct val="100000"/>
              </a:lnSpc>
              <a:spcBef>
                <a:spcPts val="1380"/>
              </a:spcBef>
              <a:buFont typeface="Wingdings" panose="05000000000000000000"/>
              <a:buChar char=""/>
              <a:tabLst>
                <a:tab pos="520065" algn="l"/>
                <a:tab pos="520700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面向对象数据库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3200">
              <a:lnSpc>
                <a:spcPct val="100000"/>
              </a:lnSpc>
              <a:spcBef>
                <a:spcPts val="705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面向对象技术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(O-O)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与集合</a:t>
            </a:r>
            <a:r>
              <a:rPr sz="2000" b="1" spc="-15" dirty="0">
                <a:latin typeface="Tahoma" panose="020B0604030504040204"/>
                <a:cs typeface="Tahoma" panose="020B0604030504040204"/>
              </a:rPr>
              <a:t>/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聚集操作技</a:t>
            </a: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术</a:t>
            </a:r>
            <a:r>
              <a:rPr sz="2000" b="1" spc="-10" dirty="0">
                <a:latin typeface="Tahoma" panose="020B0604030504040204"/>
                <a:cs typeface="Tahoma" panose="020B0604030504040204"/>
              </a:rPr>
              <a:t>(SQL)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的结合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1065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支持复杂的数据类型，数据封装与抽象数据结构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775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支持面向对象的一些特性：类、继承、封装、多</a:t>
            </a:r>
            <a:r>
              <a:rPr sz="2000" b="1" dirty="0">
                <a:latin typeface="新宋体" panose="02010609030101010101" charset="-122"/>
                <a:cs typeface="新宋体" panose="02010609030101010101" charset="-122"/>
              </a:rPr>
              <a:t>态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…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989330" y="3623945"/>
            <a:ext cx="8891905" cy="3828415"/>
            <a:chOff x="2653" y="6328"/>
            <a:chExt cx="11894" cy="4452"/>
          </a:xfrm>
        </p:grpSpPr>
        <p:sp>
          <p:nvSpPr>
            <p:cNvPr id="5" name="object 5"/>
            <p:cNvSpPr/>
            <p:nvPr/>
          </p:nvSpPr>
          <p:spPr>
            <a:xfrm>
              <a:off x="4415" y="6328"/>
              <a:ext cx="8245" cy="4452"/>
            </a:xfrm>
            <a:prstGeom prst="rect">
              <a:avLst/>
            </a:prstGeom>
            <a:blipFill>
              <a:blip r:embed="rId1" cstate="print"/>
              <a:stretch>
                <a:fillRect/>
              </a:stretch>
            </a:blipFill>
          </p:spPr>
          <p:txBody>
            <a:bodyPr wrap="square" lIns="0" tIns="0" rIns="0" bIns="0" rtlCol="0"/>
            <a:lstStyle/>
            <a:p/>
          </p:txBody>
        </p:sp>
        <p:sp>
          <p:nvSpPr>
            <p:cNvPr id="6" name="object 6"/>
            <p:cNvSpPr/>
            <p:nvPr/>
          </p:nvSpPr>
          <p:spPr>
            <a:xfrm>
              <a:off x="5288" y="7267"/>
              <a:ext cx="957" cy="2631"/>
            </a:xfrm>
            <a:custGeom>
              <a:avLst/>
              <a:gdLst/>
              <a:ahLst/>
              <a:cxnLst/>
              <a:rect l="l" t="t" r="r" b="b"/>
              <a:pathLst>
                <a:path w="607695" h="1670685">
                  <a:moveTo>
                    <a:pt x="304038" y="0"/>
                  </a:moveTo>
                  <a:lnTo>
                    <a:pt x="254603" y="10916"/>
                  </a:lnTo>
                  <a:lnTo>
                    <a:pt x="207751" y="42525"/>
                  </a:lnTo>
                  <a:lnTo>
                    <a:pt x="164100" y="93117"/>
                  </a:lnTo>
                  <a:lnTo>
                    <a:pt x="124266" y="160983"/>
                  </a:lnTo>
                  <a:lnTo>
                    <a:pt x="105974" y="200858"/>
                  </a:lnTo>
                  <a:lnTo>
                    <a:pt x="88868" y="244411"/>
                  </a:lnTo>
                  <a:lnTo>
                    <a:pt x="73024" y="291427"/>
                  </a:lnTo>
                  <a:lnTo>
                    <a:pt x="58521" y="341692"/>
                  </a:lnTo>
                  <a:lnTo>
                    <a:pt x="45435" y="394994"/>
                  </a:lnTo>
                  <a:lnTo>
                    <a:pt x="33844" y="451117"/>
                  </a:lnTo>
                  <a:lnTo>
                    <a:pt x="23824" y="509849"/>
                  </a:lnTo>
                  <a:lnTo>
                    <a:pt x="15453" y="570975"/>
                  </a:lnTo>
                  <a:lnTo>
                    <a:pt x="8808" y="634282"/>
                  </a:lnTo>
                  <a:lnTo>
                    <a:pt x="3966" y="699557"/>
                  </a:lnTo>
                  <a:lnTo>
                    <a:pt x="1004" y="766584"/>
                  </a:lnTo>
                  <a:lnTo>
                    <a:pt x="0" y="835152"/>
                  </a:lnTo>
                  <a:lnTo>
                    <a:pt x="1004" y="903616"/>
                  </a:lnTo>
                  <a:lnTo>
                    <a:pt x="3966" y="970561"/>
                  </a:lnTo>
                  <a:lnTo>
                    <a:pt x="8808" y="1035773"/>
                  </a:lnTo>
                  <a:lnTo>
                    <a:pt x="15453" y="1099035"/>
                  </a:lnTo>
                  <a:lnTo>
                    <a:pt x="23824" y="1160133"/>
                  </a:lnTo>
                  <a:lnTo>
                    <a:pt x="33844" y="1218850"/>
                  </a:lnTo>
                  <a:lnTo>
                    <a:pt x="45435" y="1274971"/>
                  </a:lnTo>
                  <a:lnTo>
                    <a:pt x="58521" y="1328281"/>
                  </a:lnTo>
                  <a:lnTo>
                    <a:pt x="73024" y="1378565"/>
                  </a:lnTo>
                  <a:lnTo>
                    <a:pt x="88868" y="1425606"/>
                  </a:lnTo>
                  <a:lnTo>
                    <a:pt x="105974" y="1469190"/>
                  </a:lnTo>
                  <a:lnTo>
                    <a:pt x="124266" y="1509101"/>
                  </a:lnTo>
                  <a:lnTo>
                    <a:pt x="143667" y="1545123"/>
                  </a:lnTo>
                  <a:lnTo>
                    <a:pt x="185487" y="1604641"/>
                  </a:lnTo>
                  <a:lnTo>
                    <a:pt x="230815" y="1646018"/>
                  </a:lnTo>
                  <a:lnTo>
                    <a:pt x="279036" y="1667533"/>
                  </a:lnTo>
                  <a:lnTo>
                    <a:pt x="304038" y="1670304"/>
                  </a:lnTo>
                  <a:lnTo>
                    <a:pt x="328931" y="1667533"/>
                  </a:lnTo>
                  <a:lnTo>
                    <a:pt x="376965" y="1646018"/>
                  </a:lnTo>
                  <a:lnTo>
                    <a:pt x="422148" y="1604641"/>
                  </a:lnTo>
                  <a:lnTo>
                    <a:pt x="463855" y="1545123"/>
                  </a:lnTo>
                  <a:lnTo>
                    <a:pt x="483211" y="1509101"/>
                  </a:lnTo>
                  <a:lnTo>
                    <a:pt x="501466" y="1469190"/>
                  </a:lnTo>
                  <a:lnTo>
                    <a:pt x="518541" y="1425606"/>
                  </a:lnTo>
                  <a:lnTo>
                    <a:pt x="534358" y="1378565"/>
                  </a:lnTo>
                  <a:lnTo>
                    <a:pt x="548841" y="1328281"/>
                  </a:lnTo>
                  <a:lnTo>
                    <a:pt x="561910" y="1274971"/>
                  </a:lnTo>
                  <a:lnTo>
                    <a:pt x="573490" y="1218850"/>
                  </a:lnTo>
                  <a:lnTo>
                    <a:pt x="583501" y="1160133"/>
                  </a:lnTo>
                  <a:lnTo>
                    <a:pt x="591866" y="1099035"/>
                  </a:lnTo>
                  <a:lnTo>
                    <a:pt x="598508" y="1035773"/>
                  </a:lnTo>
                  <a:lnTo>
                    <a:pt x="603348" y="970561"/>
                  </a:lnTo>
                  <a:lnTo>
                    <a:pt x="606309" y="903616"/>
                  </a:lnTo>
                  <a:lnTo>
                    <a:pt x="607314" y="835152"/>
                  </a:lnTo>
                  <a:lnTo>
                    <a:pt x="606309" y="766584"/>
                  </a:lnTo>
                  <a:lnTo>
                    <a:pt x="603348" y="699557"/>
                  </a:lnTo>
                  <a:lnTo>
                    <a:pt x="598508" y="634282"/>
                  </a:lnTo>
                  <a:lnTo>
                    <a:pt x="591866" y="570975"/>
                  </a:lnTo>
                  <a:lnTo>
                    <a:pt x="583501" y="509849"/>
                  </a:lnTo>
                  <a:lnTo>
                    <a:pt x="573490" y="451117"/>
                  </a:lnTo>
                  <a:lnTo>
                    <a:pt x="561910" y="394994"/>
                  </a:lnTo>
                  <a:lnTo>
                    <a:pt x="548841" y="341692"/>
                  </a:lnTo>
                  <a:lnTo>
                    <a:pt x="534358" y="291427"/>
                  </a:lnTo>
                  <a:lnTo>
                    <a:pt x="518540" y="244411"/>
                  </a:lnTo>
                  <a:lnTo>
                    <a:pt x="501466" y="200858"/>
                  </a:lnTo>
                  <a:lnTo>
                    <a:pt x="483211" y="160983"/>
                  </a:lnTo>
                  <a:lnTo>
                    <a:pt x="463855" y="124998"/>
                  </a:lnTo>
                  <a:lnTo>
                    <a:pt x="422147" y="65555"/>
                  </a:lnTo>
                  <a:lnTo>
                    <a:pt x="376965" y="24241"/>
                  </a:lnTo>
                  <a:lnTo>
                    <a:pt x="328931" y="2764"/>
                  </a:lnTo>
                  <a:lnTo>
                    <a:pt x="304038" y="0"/>
                  </a:lnTo>
                  <a:close/>
                </a:path>
              </a:pathLst>
            </a:custGeom>
            <a:ln w="9525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7" name="object 7"/>
            <p:cNvSpPr/>
            <p:nvPr/>
          </p:nvSpPr>
          <p:spPr>
            <a:xfrm>
              <a:off x="6327" y="7228"/>
              <a:ext cx="958" cy="2630"/>
            </a:xfrm>
            <a:custGeom>
              <a:avLst/>
              <a:gdLst/>
              <a:ahLst/>
              <a:cxnLst/>
              <a:rect l="l" t="t" r="r" b="b"/>
              <a:pathLst>
                <a:path w="608329" h="1670050">
                  <a:moveTo>
                    <a:pt x="304038" y="0"/>
                  </a:moveTo>
                  <a:lnTo>
                    <a:pt x="254788" y="10915"/>
                  </a:lnTo>
                  <a:lnTo>
                    <a:pt x="208044" y="42519"/>
                  </a:lnTo>
                  <a:lnTo>
                    <a:pt x="164436" y="93097"/>
                  </a:lnTo>
                  <a:lnTo>
                    <a:pt x="124596" y="160934"/>
                  </a:lnTo>
                  <a:lnTo>
                    <a:pt x="106285" y="200789"/>
                  </a:lnTo>
                  <a:lnTo>
                    <a:pt x="89153" y="244316"/>
                  </a:lnTo>
                  <a:lnTo>
                    <a:pt x="73279" y="291300"/>
                  </a:lnTo>
                  <a:lnTo>
                    <a:pt x="58741" y="341528"/>
                  </a:lnTo>
                  <a:lnTo>
                    <a:pt x="45617" y="394785"/>
                  </a:lnTo>
                  <a:lnTo>
                    <a:pt x="33988" y="450856"/>
                  </a:lnTo>
                  <a:lnTo>
                    <a:pt x="23931" y="509527"/>
                  </a:lnTo>
                  <a:lnTo>
                    <a:pt x="15526" y="570585"/>
                  </a:lnTo>
                  <a:lnTo>
                    <a:pt x="8851" y="633814"/>
                  </a:lnTo>
                  <a:lnTo>
                    <a:pt x="3986" y="699001"/>
                  </a:lnTo>
                  <a:lnTo>
                    <a:pt x="1009" y="765931"/>
                  </a:lnTo>
                  <a:lnTo>
                    <a:pt x="0" y="834390"/>
                  </a:lnTo>
                  <a:lnTo>
                    <a:pt x="1009" y="902957"/>
                  </a:lnTo>
                  <a:lnTo>
                    <a:pt x="3986" y="969984"/>
                  </a:lnTo>
                  <a:lnTo>
                    <a:pt x="8851" y="1035259"/>
                  </a:lnTo>
                  <a:lnTo>
                    <a:pt x="15526" y="1098566"/>
                  </a:lnTo>
                  <a:lnTo>
                    <a:pt x="23931" y="1159692"/>
                  </a:lnTo>
                  <a:lnTo>
                    <a:pt x="33988" y="1218424"/>
                  </a:lnTo>
                  <a:lnTo>
                    <a:pt x="45617" y="1274547"/>
                  </a:lnTo>
                  <a:lnTo>
                    <a:pt x="58741" y="1327849"/>
                  </a:lnTo>
                  <a:lnTo>
                    <a:pt x="73279" y="1378114"/>
                  </a:lnTo>
                  <a:lnTo>
                    <a:pt x="89154" y="1425130"/>
                  </a:lnTo>
                  <a:lnTo>
                    <a:pt x="106285" y="1468683"/>
                  </a:lnTo>
                  <a:lnTo>
                    <a:pt x="124596" y="1508558"/>
                  </a:lnTo>
                  <a:lnTo>
                    <a:pt x="144005" y="1544543"/>
                  </a:lnTo>
                  <a:lnTo>
                    <a:pt x="185808" y="1603986"/>
                  </a:lnTo>
                  <a:lnTo>
                    <a:pt x="231063" y="1645300"/>
                  </a:lnTo>
                  <a:lnTo>
                    <a:pt x="279139" y="1666777"/>
                  </a:lnTo>
                  <a:lnTo>
                    <a:pt x="304038" y="1669542"/>
                  </a:lnTo>
                  <a:lnTo>
                    <a:pt x="329039" y="1666777"/>
                  </a:lnTo>
                  <a:lnTo>
                    <a:pt x="377260" y="1645300"/>
                  </a:lnTo>
                  <a:lnTo>
                    <a:pt x="422588" y="1603986"/>
                  </a:lnTo>
                  <a:lnTo>
                    <a:pt x="464408" y="1544543"/>
                  </a:lnTo>
                  <a:lnTo>
                    <a:pt x="483809" y="1508558"/>
                  </a:lnTo>
                  <a:lnTo>
                    <a:pt x="502101" y="1468683"/>
                  </a:lnTo>
                  <a:lnTo>
                    <a:pt x="519207" y="1425130"/>
                  </a:lnTo>
                  <a:lnTo>
                    <a:pt x="535051" y="1378114"/>
                  </a:lnTo>
                  <a:lnTo>
                    <a:pt x="549554" y="1327849"/>
                  </a:lnTo>
                  <a:lnTo>
                    <a:pt x="562640" y="1274547"/>
                  </a:lnTo>
                  <a:lnTo>
                    <a:pt x="574231" y="1218424"/>
                  </a:lnTo>
                  <a:lnTo>
                    <a:pt x="584251" y="1159692"/>
                  </a:lnTo>
                  <a:lnTo>
                    <a:pt x="592622" y="1098566"/>
                  </a:lnTo>
                  <a:lnTo>
                    <a:pt x="599267" y="1035259"/>
                  </a:lnTo>
                  <a:lnTo>
                    <a:pt x="604109" y="969984"/>
                  </a:lnTo>
                  <a:lnTo>
                    <a:pt x="607071" y="902957"/>
                  </a:lnTo>
                  <a:lnTo>
                    <a:pt x="608076" y="834390"/>
                  </a:lnTo>
                  <a:lnTo>
                    <a:pt x="607071" y="765931"/>
                  </a:lnTo>
                  <a:lnTo>
                    <a:pt x="604109" y="699001"/>
                  </a:lnTo>
                  <a:lnTo>
                    <a:pt x="599267" y="633814"/>
                  </a:lnTo>
                  <a:lnTo>
                    <a:pt x="592622" y="570585"/>
                  </a:lnTo>
                  <a:lnTo>
                    <a:pt x="584251" y="509527"/>
                  </a:lnTo>
                  <a:lnTo>
                    <a:pt x="574231" y="450856"/>
                  </a:lnTo>
                  <a:lnTo>
                    <a:pt x="562640" y="394785"/>
                  </a:lnTo>
                  <a:lnTo>
                    <a:pt x="549554" y="341528"/>
                  </a:lnTo>
                  <a:lnTo>
                    <a:pt x="535051" y="291300"/>
                  </a:lnTo>
                  <a:lnTo>
                    <a:pt x="519207" y="244316"/>
                  </a:lnTo>
                  <a:lnTo>
                    <a:pt x="502101" y="200789"/>
                  </a:lnTo>
                  <a:lnTo>
                    <a:pt x="483809" y="160934"/>
                  </a:lnTo>
                  <a:lnTo>
                    <a:pt x="464408" y="124965"/>
                  </a:lnTo>
                  <a:lnTo>
                    <a:pt x="422588" y="65543"/>
                  </a:lnTo>
                  <a:lnTo>
                    <a:pt x="377260" y="24238"/>
                  </a:lnTo>
                  <a:lnTo>
                    <a:pt x="329039" y="2764"/>
                  </a:lnTo>
                  <a:lnTo>
                    <a:pt x="304038" y="0"/>
                  </a:lnTo>
                  <a:close/>
                </a:path>
              </a:pathLst>
            </a:custGeom>
            <a:ln w="9525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8" name="object 8"/>
            <p:cNvSpPr/>
            <p:nvPr/>
          </p:nvSpPr>
          <p:spPr>
            <a:xfrm>
              <a:off x="5203" y="6600"/>
              <a:ext cx="2190" cy="3630"/>
            </a:xfrm>
            <a:custGeom>
              <a:avLst/>
              <a:gdLst/>
              <a:ahLst/>
              <a:cxnLst/>
              <a:rect l="l" t="t" r="r" b="b"/>
              <a:pathLst>
                <a:path w="1390650" h="2305050">
                  <a:moveTo>
                    <a:pt x="694943" y="0"/>
                  </a:moveTo>
                  <a:lnTo>
                    <a:pt x="623850" y="5948"/>
                  </a:lnTo>
                  <a:lnTo>
                    <a:pt x="554819" y="23409"/>
                  </a:lnTo>
                  <a:lnTo>
                    <a:pt x="488199" y="51801"/>
                  </a:lnTo>
                  <a:lnTo>
                    <a:pt x="424338" y="90547"/>
                  </a:lnTo>
                  <a:lnTo>
                    <a:pt x="393551" y="113620"/>
                  </a:lnTo>
                  <a:lnTo>
                    <a:pt x="363585" y="139065"/>
                  </a:lnTo>
                  <a:lnTo>
                    <a:pt x="334483" y="166809"/>
                  </a:lnTo>
                  <a:lnTo>
                    <a:pt x="306288" y="196779"/>
                  </a:lnTo>
                  <a:lnTo>
                    <a:pt x="279044" y="228902"/>
                  </a:lnTo>
                  <a:lnTo>
                    <a:pt x="252794" y="263107"/>
                  </a:lnTo>
                  <a:lnTo>
                    <a:pt x="227583" y="299320"/>
                  </a:lnTo>
                  <a:lnTo>
                    <a:pt x="203453" y="337470"/>
                  </a:lnTo>
                  <a:lnTo>
                    <a:pt x="180449" y="377484"/>
                  </a:lnTo>
                  <a:lnTo>
                    <a:pt x="158613" y="419290"/>
                  </a:lnTo>
                  <a:lnTo>
                    <a:pt x="137989" y="462815"/>
                  </a:lnTo>
                  <a:lnTo>
                    <a:pt x="118621" y="507987"/>
                  </a:lnTo>
                  <a:lnTo>
                    <a:pt x="100553" y="554733"/>
                  </a:lnTo>
                  <a:lnTo>
                    <a:pt x="83827" y="602982"/>
                  </a:lnTo>
                  <a:lnTo>
                    <a:pt x="68487" y="652660"/>
                  </a:lnTo>
                  <a:lnTo>
                    <a:pt x="54578" y="703695"/>
                  </a:lnTo>
                  <a:lnTo>
                    <a:pt x="42141" y="756014"/>
                  </a:lnTo>
                  <a:lnTo>
                    <a:pt x="31222" y="809547"/>
                  </a:lnTo>
                  <a:lnTo>
                    <a:pt x="21863" y="864219"/>
                  </a:lnTo>
                  <a:lnTo>
                    <a:pt x="14108" y="919958"/>
                  </a:lnTo>
                  <a:lnTo>
                    <a:pt x="8001" y="976693"/>
                  </a:lnTo>
                  <a:lnTo>
                    <a:pt x="3585" y="1034350"/>
                  </a:lnTo>
                  <a:lnTo>
                    <a:pt x="903" y="1092858"/>
                  </a:lnTo>
                  <a:lnTo>
                    <a:pt x="0" y="1152144"/>
                  </a:lnTo>
                  <a:lnTo>
                    <a:pt x="903" y="1211498"/>
                  </a:lnTo>
                  <a:lnTo>
                    <a:pt x="3585" y="1270071"/>
                  </a:lnTo>
                  <a:lnTo>
                    <a:pt x="8001" y="1327789"/>
                  </a:lnTo>
                  <a:lnTo>
                    <a:pt x="14108" y="1384580"/>
                  </a:lnTo>
                  <a:lnTo>
                    <a:pt x="21863" y="1440373"/>
                  </a:lnTo>
                  <a:lnTo>
                    <a:pt x="31222" y="1495094"/>
                  </a:lnTo>
                  <a:lnTo>
                    <a:pt x="42141" y="1548671"/>
                  </a:lnTo>
                  <a:lnTo>
                    <a:pt x="54578" y="1601033"/>
                  </a:lnTo>
                  <a:lnTo>
                    <a:pt x="68487" y="1652107"/>
                  </a:lnTo>
                  <a:lnTo>
                    <a:pt x="83827" y="1701820"/>
                  </a:lnTo>
                  <a:lnTo>
                    <a:pt x="100553" y="1750100"/>
                  </a:lnTo>
                  <a:lnTo>
                    <a:pt x="118621" y="1796876"/>
                  </a:lnTo>
                  <a:lnTo>
                    <a:pt x="137989" y="1842074"/>
                  </a:lnTo>
                  <a:lnTo>
                    <a:pt x="158613" y="1885623"/>
                  </a:lnTo>
                  <a:lnTo>
                    <a:pt x="180449" y="1927450"/>
                  </a:lnTo>
                  <a:lnTo>
                    <a:pt x="203453" y="1967484"/>
                  </a:lnTo>
                  <a:lnTo>
                    <a:pt x="227583" y="2005650"/>
                  </a:lnTo>
                  <a:lnTo>
                    <a:pt x="252794" y="2041879"/>
                  </a:lnTo>
                  <a:lnTo>
                    <a:pt x="279044" y="2076096"/>
                  </a:lnTo>
                  <a:lnTo>
                    <a:pt x="306288" y="2108230"/>
                  </a:lnTo>
                  <a:lnTo>
                    <a:pt x="334483" y="2138209"/>
                  </a:lnTo>
                  <a:lnTo>
                    <a:pt x="363585" y="2165960"/>
                  </a:lnTo>
                  <a:lnTo>
                    <a:pt x="393551" y="2191412"/>
                  </a:lnTo>
                  <a:lnTo>
                    <a:pt x="424338" y="2214491"/>
                  </a:lnTo>
                  <a:lnTo>
                    <a:pt x="488199" y="2253243"/>
                  </a:lnTo>
                  <a:lnTo>
                    <a:pt x="554819" y="2281639"/>
                  </a:lnTo>
                  <a:lnTo>
                    <a:pt x="623850" y="2299100"/>
                  </a:lnTo>
                  <a:lnTo>
                    <a:pt x="694943" y="2305050"/>
                  </a:lnTo>
                  <a:lnTo>
                    <a:pt x="730729" y="2303550"/>
                  </a:lnTo>
                  <a:lnTo>
                    <a:pt x="800851" y="2291773"/>
                  </a:lnTo>
                  <a:lnTo>
                    <a:pt x="868751" y="2268771"/>
                  </a:lnTo>
                  <a:lnTo>
                    <a:pt x="934079" y="2235125"/>
                  </a:lnTo>
                  <a:lnTo>
                    <a:pt x="996482" y="2191412"/>
                  </a:lnTo>
                  <a:lnTo>
                    <a:pt x="1026479" y="2165960"/>
                  </a:lnTo>
                  <a:lnTo>
                    <a:pt x="1055613" y="2138209"/>
                  </a:lnTo>
                  <a:lnTo>
                    <a:pt x="1083840" y="2108230"/>
                  </a:lnTo>
                  <a:lnTo>
                    <a:pt x="1111118" y="2076096"/>
                  </a:lnTo>
                  <a:lnTo>
                    <a:pt x="1137402" y="2041879"/>
                  </a:lnTo>
                  <a:lnTo>
                    <a:pt x="1162649" y="2005650"/>
                  </a:lnTo>
                  <a:lnTo>
                    <a:pt x="1186814" y="1967483"/>
                  </a:lnTo>
                  <a:lnTo>
                    <a:pt x="1209855" y="1927450"/>
                  </a:lnTo>
                  <a:lnTo>
                    <a:pt x="1231726" y="1885623"/>
                  </a:lnTo>
                  <a:lnTo>
                    <a:pt x="1252384" y="1842074"/>
                  </a:lnTo>
                  <a:lnTo>
                    <a:pt x="1271786" y="1796876"/>
                  </a:lnTo>
                  <a:lnTo>
                    <a:pt x="1289888" y="1750100"/>
                  </a:lnTo>
                  <a:lnTo>
                    <a:pt x="1306645" y="1701820"/>
                  </a:lnTo>
                  <a:lnTo>
                    <a:pt x="1322015" y="1652107"/>
                  </a:lnTo>
                  <a:lnTo>
                    <a:pt x="1335952" y="1601033"/>
                  </a:lnTo>
                  <a:lnTo>
                    <a:pt x="1348414" y="1548671"/>
                  </a:lnTo>
                  <a:lnTo>
                    <a:pt x="1359357" y="1495094"/>
                  </a:lnTo>
                  <a:lnTo>
                    <a:pt x="1368736" y="1440373"/>
                  </a:lnTo>
                  <a:lnTo>
                    <a:pt x="1376508" y="1384580"/>
                  </a:lnTo>
                  <a:lnTo>
                    <a:pt x="1382629" y="1327789"/>
                  </a:lnTo>
                  <a:lnTo>
                    <a:pt x="1387056" y="1270071"/>
                  </a:lnTo>
                  <a:lnTo>
                    <a:pt x="1389744" y="1211498"/>
                  </a:lnTo>
                  <a:lnTo>
                    <a:pt x="1390649" y="1152144"/>
                  </a:lnTo>
                  <a:lnTo>
                    <a:pt x="1389744" y="1092858"/>
                  </a:lnTo>
                  <a:lnTo>
                    <a:pt x="1387056" y="1034350"/>
                  </a:lnTo>
                  <a:lnTo>
                    <a:pt x="1382629" y="976693"/>
                  </a:lnTo>
                  <a:lnTo>
                    <a:pt x="1376508" y="919958"/>
                  </a:lnTo>
                  <a:lnTo>
                    <a:pt x="1368736" y="864219"/>
                  </a:lnTo>
                  <a:lnTo>
                    <a:pt x="1359357" y="809547"/>
                  </a:lnTo>
                  <a:lnTo>
                    <a:pt x="1348414" y="756014"/>
                  </a:lnTo>
                  <a:lnTo>
                    <a:pt x="1335952" y="703695"/>
                  </a:lnTo>
                  <a:lnTo>
                    <a:pt x="1322015" y="652660"/>
                  </a:lnTo>
                  <a:lnTo>
                    <a:pt x="1306645" y="602982"/>
                  </a:lnTo>
                  <a:lnTo>
                    <a:pt x="1289888" y="554733"/>
                  </a:lnTo>
                  <a:lnTo>
                    <a:pt x="1271786" y="507987"/>
                  </a:lnTo>
                  <a:lnTo>
                    <a:pt x="1252384" y="462815"/>
                  </a:lnTo>
                  <a:lnTo>
                    <a:pt x="1231726" y="419290"/>
                  </a:lnTo>
                  <a:lnTo>
                    <a:pt x="1209855" y="377484"/>
                  </a:lnTo>
                  <a:lnTo>
                    <a:pt x="1186814" y="337470"/>
                  </a:lnTo>
                  <a:lnTo>
                    <a:pt x="1162649" y="299320"/>
                  </a:lnTo>
                  <a:lnTo>
                    <a:pt x="1137402" y="263107"/>
                  </a:lnTo>
                  <a:lnTo>
                    <a:pt x="1111118" y="228902"/>
                  </a:lnTo>
                  <a:lnTo>
                    <a:pt x="1083840" y="196779"/>
                  </a:lnTo>
                  <a:lnTo>
                    <a:pt x="1055613" y="166809"/>
                  </a:lnTo>
                  <a:lnTo>
                    <a:pt x="1026479" y="139065"/>
                  </a:lnTo>
                  <a:lnTo>
                    <a:pt x="996482" y="113620"/>
                  </a:lnTo>
                  <a:lnTo>
                    <a:pt x="965668" y="90547"/>
                  </a:lnTo>
                  <a:lnTo>
                    <a:pt x="901758" y="51801"/>
                  </a:lnTo>
                  <a:lnTo>
                    <a:pt x="835101" y="23409"/>
                  </a:lnTo>
                  <a:lnTo>
                    <a:pt x="766046" y="5948"/>
                  </a:lnTo>
                  <a:lnTo>
                    <a:pt x="694943" y="0"/>
                  </a:lnTo>
                  <a:close/>
                </a:path>
              </a:pathLst>
            </a:custGeom>
            <a:ln w="9525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9" name="object 9"/>
            <p:cNvSpPr/>
            <p:nvPr/>
          </p:nvSpPr>
          <p:spPr>
            <a:xfrm>
              <a:off x="10045" y="8520"/>
              <a:ext cx="2211" cy="335"/>
            </a:xfrm>
            <a:custGeom>
              <a:avLst/>
              <a:gdLst/>
              <a:ahLst/>
              <a:cxnLst/>
              <a:rect l="l" t="t" r="r" b="b"/>
              <a:pathLst>
                <a:path w="1403984" h="212725">
                  <a:moveTo>
                    <a:pt x="701801" y="0"/>
                  </a:moveTo>
                  <a:lnTo>
                    <a:pt x="625287" y="619"/>
                  </a:lnTo>
                  <a:lnTo>
                    <a:pt x="551169" y="2434"/>
                  </a:lnTo>
                  <a:lnTo>
                    <a:pt x="479877" y="5382"/>
                  </a:lnTo>
                  <a:lnTo>
                    <a:pt x="411835" y="9399"/>
                  </a:lnTo>
                  <a:lnTo>
                    <a:pt x="347471" y="14421"/>
                  </a:lnTo>
                  <a:lnTo>
                    <a:pt x="287213" y="20385"/>
                  </a:lnTo>
                  <a:lnTo>
                    <a:pt x="231485" y="27226"/>
                  </a:lnTo>
                  <a:lnTo>
                    <a:pt x="180715" y="34881"/>
                  </a:lnTo>
                  <a:lnTo>
                    <a:pt x="135331" y="43287"/>
                  </a:lnTo>
                  <a:lnTo>
                    <a:pt x="95757" y="52380"/>
                  </a:lnTo>
                  <a:lnTo>
                    <a:pt x="35753" y="72371"/>
                  </a:lnTo>
                  <a:lnTo>
                    <a:pt x="4114" y="94346"/>
                  </a:lnTo>
                  <a:lnTo>
                    <a:pt x="0" y="105918"/>
                  </a:lnTo>
                  <a:lnTo>
                    <a:pt x="4114" y="117499"/>
                  </a:lnTo>
                  <a:lnTo>
                    <a:pt x="35753" y="139543"/>
                  </a:lnTo>
                  <a:lnTo>
                    <a:pt x="95757" y="159653"/>
                  </a:lnTo>
                  <a:lnTo>
                    <a:pt x="135331" y="168816"/>
                  </a:lnTo>
                  <a:lnTo>
                    <a:pt x="180715" y="177297"/>
                  </a:lnTo>
                  <a:lnTo>
                    <a:pt x="231485" y="185028"/>
                  </a:lnTo>
                  <a:lnTo>
                    <a:pt x="287213" y="191944"/>
                  </a:lnTo>
                  <a:lnTo>
                    <a:pt x="347471" y="197978"/>
                  </a:lnTo>
                  <a:lnTo>
                    <a:pt x="411835" y="203064"/>
                  </a:lnTo>
                  <a:lnTo>
                    <a:pt x="479877" y="207135"/>
                  </a:lnTo>
                  <a:lnTo>
                    <a:pt x="551169" y="210126"/>
                  </a:lnTo>
                  <a:lnTo>
                    <a:pt x="625287" y="211968"/>
                  </a:lnTo>
                  <a:lnTo>
                    <a:pt x="701801" y="212597"/>
                  </a:lnTo>
                  <a:lnTo>
                    <a:pt x="778316" y="211968"/>
                  </a:lnTo>
                  <a:lnTo>
                    <a:pt x="852434" y="210126"/>
                  </a:lnTo>
                  <a:lnTo>
                    <a:pt x="923726" y="207135"/>
                  </a:lnTo>
                  <a:lnTo>
                    <a:pt x="991768" y="203064"/>
                  </a:lnTo>
                  <a:lnTo>
                    <a:pt x="1056132" y="197978"/>
                  </a:lnTo>
                  <a:lnTo>
                    <a:pt x="1116390" y="191944"/>
                  </a:lnTo>
                  <a:lnTo>
                    <a:pt x="1172118" y="185028"/>
                  </a:lnTo>
                  <a:lnTo>
                    <a:pt x="1222888" y="177297"/>
                  </a:lnTo>
                  <a:lnTo>
                    <a:pt x="1268272" y="168816"/>
                  </a:lnTo>
                  <a:lnTo>
                    <a:pt x="1307845" y="159653"/>
                  </a:lnTo>
                  <a:lnTo>
                    <a:pt x="1367850" y="139543"/>
                  </a:lnTo>
                  <a:lnTo>
                    <a:pt x="1399489" y="117499"/>
                  </a:lnTo>
                  <a:lnTo>
                    <a:pt x="1403603" y="105917"/>
                  </a:lnTo>
                  <a:lnTo>
                    <a:pt x="1399489" y="94346"/>
                  </a:lnTo>
                  <a:lnTo>
                    <a:pt x="1367850" y="72371"/>
                  </a:lnTo>
                  <a:lnTo>
                    <a:pt x="1307845" y="52380"/>
                  </a:lnTo>
                  <a:lnTo>
                    <a:pt x="1268272" y="43287"/>
                  </a:lnTo>
                  <a:lnTo>
                    <a:pt x="1222888" y="34881"/>
                  </a:lnTo>
                  <a:lnTo>
                    <a:pt x="1172118" y="27226"/>
                  </a:lnTo>
                  <a:lnTo>
                    <a:pt x="1116390" y="20385"/>
                  </a:lnTo>
                  <a:lnTo>
                    <a:pt x="1056132" y="14421"/>
                  </a:lnTo>
                  <a:lnTo>
                    <a:pt x="991768" y="9399"/>
                  </a:lnTo>
                  <a:lnTo>
                    <a:pt x="923726" y="5382"/>
                  </a:lnTo>
                  <a:lnTo>
                    <a:pt x="852434" y="2434"/>
                  </a:lnTo>
                  <a:lnTo>
                    <a:pt x="778316" y="619"/>
                  </a:lnTo>
                  <a:lnTo>
                    <a:pt x="701801" y="0"/>
                  </a:lnTo>
                  <a:close/>
                </a:path>
              </a:pathLst>
            </a:custGeom>
            <a:ln w="952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0" name="object 10"/>
            <p:cNvSpPr/>
            <p:nvPr/>
          </p:nvSpPr>
          <p:spPr>
            <a:xfrm>
              <a:off x="10045" y="8820"/>
              <a:ext cx="2211" cy="335"/>
            </a:xfrm>
            <a:custGeom>
              <a:avLst/>
              <a:gdLst/>
              <a:ahLst/>
              <a:cxnLst/>
              <a:rect l="l" t="t" r="r" b="b"/>
              <a:pathLst>
                <a:path w="1403984" h="212725">
                  <a:moveTo>
                    <a:pt x="701801" y="0"/>
                  </a:moveTo>
                  <a:lnTo>
                    <a:pt x="625287" y="619"/>
                  </a:lnTo>
                  <a:lnTo>
                    <a:pt x="551169" y="2434"/>
                  </a:lnTo>
                  <a:lnTo>
                    <a:pt x="479877" y="5382"/>
                  </a:lnTo>
                  <a:lnTo>
                    <a:pt x="411835" y="9399"/>
                  </a:lnTo>
                  <a:lnTo>
                    <a:pt x="347471" y="14421"/>
                  </a:lnTo>
                  <a:lnTo>
                    <a:pt x="287213" y="20385"/>
                  </a:lnTo>
                  <a:lnTo>
                    <a:pt x="231485" y="27226"/>
                  </a:lnTo>
                  <a:lnTo>
                    <a:pt x="180715" y="34881"/>
                  </a:lnTo>
                  <a:lnTo>
                    <a:pt x="135331" y="43287"/>
                  </a:lnTo>
                  <a:lnTo>
                    <a:pt x="95757" y="52380"/>
                  </a:lnTo>
                  <a:lnTo>
                    <a:pt x="35753" y="72371"/>
                  </a:lnTo>
                  <a:lnTo>
                    <a:pt x="4114" y="94346"/>
                  </a:lnTo>
                  <a:lnTo>
                    <a:pt x="0" y="105918"/>
                  </a:lnTo>
                  <a:lnTo>
                    <a:pt x="4114" y="117499"/>
                  </a:lnTo>
                  <a:lnTo>
                    <a:pt x="35753" y="139543"/>
                  </a:lnTo>
                  <a:lnTo>
                    <a:pt x="95757" y="159653"/>
                  </a:lnTo>
                  <a:lnTo>
                    <a:pt x="135331" y="168816"/>
                  </a:lnTo>
                  <a:lnTo>
                    <a:pt x="180715" y="177297"/>
                  </a:lnTo>
                  <a:lnTo>
                    <a:pt x="231485" y="185028"/>
                  </a:lnTo>
                  <a:lnTo>
                    <a:pt x="287213" y="191944"/>
                  </a:lnTo>
                  <a:lnTo>
                    <a:pt x="347471" y="197978"/>
                  </a:lnTo>
                  <a:lnTo>
                    <a:pt x="411835" y="203064"/>
                  </a:lnTo>
                  <a:lnTo>
                    <a:pt x="479877" y="207135"/>
                  </a:lnTo>
                  <a:lnTo>
                    <a:pt x="551169" y="210126"/>
                  </a:lnTo>
                  <a:lnTo>
                    <a:pt x="625287" y="211968"/>
                  </a:lnTo>
                  <a:lnTo>
                    <a:pt x="701801" y="212597"/>
                  </a:lnTo>
                  <a:lnTo>
                    <a:pt x="778316" y="211968"/>
                  </a:lnTo>
                  <a:lnTo>
                    <a:pt x="852434" y="210126"/>
                  </a:lnTo>
                  <a:lnTo>
                    <a:pt x="923726" y="207135"/>
                  </a:lnTo>
                  <a:lnTo>
                    <a:pt x="991768" y="203064"/>
                  </a:lnTo>
                  <a:lnTo>
                    <a:pt x="1056132" y="197978"/>
                  </a:lnTo>
                  <a:lnTo>
                    <a:pt x="1116390" y="191944"/>
                  </a:lnTo>
                  <a:lnTo>
                    <a:pt x="1172118" y="185028"/>
                  </a:lnTo>
                  <a:lnTo>
                    <a:pt x="1222888" y="177297"/>
                  </a:lnTo>
                  <a:lnTo>
                    <a:pt x="1268272" y="168816"/>
                  </a:lnTo>
                  <a:lnTo>
                    <a:pt x="1307845" y="159653"/>
                  </a:lnTo>
                  <a:lnTo>
                    <a:pt x="1367850" y="139543"/>
                  </a:lnTo>
                  <a:lnTo>
                    <a:pt x="1399489" y="117499"/>
                  </a:lnTo>
                  <a:lnTo>
                    <a:pt x="1403603" y="105917"/>
                  </a:lnTo>
                  <a:lnTo>
                    <a:pt x="1399489" y="94346"/>
                  </a:lnTo>
                  <a:lnTo>
                    <a:pt x="1367850" y="72371"/>
                  </a:lnTo>
                  <a:lnTo>
                    <a:pt x="1307845" y="52380"/>
                  </a:lnTo>
                  <a:lnTo>
                    <a:pt x="1268272" y="43287"/>
                  </a:lnTo>
                  <a:lnTo>
                    <a:pt x="1222888" y="34881"/>
                  </a:lnTo>
                  <a:lnTo>
                    <a:pt x="1172118" y="27226"/>
                  </a:lnTo>
                  <a:lnTo>
                    <a:pt x="1116390" y="20385"/>
                  </a:lnTo>
                  <a:lnTo>
                    <a:pt x="1056132" y="14421"/>
                  </a:lnTo>
                  <a:lnTo>
                    <a:pt x="991768" y="9399"/>
                  </a:lnTo>
                  <a:lnTo>
                    <a:pt x="923726" y="5382"/>
                  </a:lnTo>
                  <a:lnTo>
                    <a:pt x="852434" y="2434"/>
                  </a:lnTo>
                  <a:lnTo>
                    <a:pt x="778316" y="619"/>
                  </a:lnTo>
                  <a:lnTo>
                    <a:pt x="701801" y="0"/>
                  </a:lnTo>
                  <a:close/>
                </a:path>
              </a:pathLst>
            </a:custGeom>
            <a:ln w="9524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1" name="object 11"/>
            <p:cNvSpPr/>
            <p:nvPr/>
          </p:nvSpPr>
          <p:spPr>
            <a:xfrm>
              <a:off x="9900" y="8377"/>
              <a:ext cx="2525" cy="875"/>
            </a:xfrm>
            <a:custGeom>
              <a:avLst/>
              <a:gdLst/>
              <a:ahLst/>
              <a:cxnLst/>
              <a:rect l="l" t="t" r="r" b="b"/>
              <a:pathLst>
                <a:path w="1603375" h="555625">
                  <a:moveTo>
                    <a:pt x="801624" y="0"/>
                  </a:moveTo>
                  <a:lnTo>
                    <a:pt x="732457" y="1018"/>
                  </a:lnTo>
                  <a:lnTo>
                    <a:pt x="664924" y="4017"/>
                  </a:lnTo>
                  <a:lnTo>
                    <a:pt x="599265" y="8914"/>
                  </a:lnTo>
                  <a:lnTo>
                    <a:pt x="535721" y="15626"/>
                  </a:lnTo>
                  <a:lnTo>
                    <a:pt x="474533" y="24068"/>
                  </a:lnTo>
                  <a:lnTo>
                    <a:pt x="415942" y="34159"/>
                  </a:lnTo>
                  <a:lnTo>
                    <a:pt x="360187" y="45813"/>
                  </a:lnTo>
                  <a:lnTo>
                    <a:pt x="307510" y="58949"/>
                  </a:lnTo>
                  <a:lnTo>
                    <a:pt x="258151" y="73483"/>
                  </a:lnTo>
                  <a:lnTo>
                    <a:pt x="212351" y="89331"/>
                  </a:lnTo>
                  <a:lnTo>
                    <a:pt x="170350" y="106410"/>
                  </a:lnTo>
                  <a:lnTo>
                    <a:pt x="132389" y="124637"/>
                  </a:lnTo>
                  <a:lnTo>
                    <a:pt x="98709" y="143929"/>
                  </a:lnTo>
                  <a:lnTo>
                    <a:pt x="45154" y="185372"/>
                  </a:lnTo>
                  <a:lnTo>
                    <a:pt x="11609" y="230074"/>
                  </a:lnTo>
                  <a:lnTo>
                    <a:pt x="0" y="277368"/>
                  </a:lnTo>
                  <a:lnTo>
                    <a:pt x="2942" y="301411"/>
                  </a:lnTo>
                  <a:lnTo>
                    <a:pt x="25760" y="347684"/>
                  </a:lnTo>
                  <a:lnTo>
                    <a:pt x="69550" y="390990"/>
                  </a:lnTo>
                  <a:lnTo>
                    <a:pt x="132389" y="430668"/>
                  </a:lnTo>
                  <a:lnTo>
                    <a:pt x="170350" y="448939"/>
                  </a:lnTo>
                  <a:lnTo>
                    <a:pt x="212351" y="466055"/>
                  </a:lnTo>
                  <a:lnTo>
                    <a:pt x="258151" y="481933"/>
                  </a:lnTo>
                  <a:lnTo>
                    <a:pt x="307510" y="496491"/>
                  </a:lnTo>
                  <a:lnTo>
                    <a:pt x="360187" y="509646"/>
                  </a:lnTo>
                  <a:lnTo>
                    <a:pt x="415942" y="521314"/>
                  </a:lnTo>
                  <a:lnTo>
                    <a:pt x="474533" y="531415"/>
                  </a:lnTo>
                  <a:lnTo>
                    <a:pt x="535721" y="539864"/>
                  </a:lnTo>
                  <a:lnTo>
                    <a:pt x="599265" y="546580"/>
                  </a:lnTo>
                  <a:lnTo>
                    <a:pt x="664924" y="551479"/>
                  </a:lnTo>
                  <a:lnTo>
                    <a:pt x="732457" y="554479"/>
                  </a:lnTo>
                  <a:lnTo>
                    <a:pt x="801624" y="555498"/>
                  </a:lnTo>
                  <a:lnTo>
                    <a:pt x="870790" y="554479"/>
                  </a:lnTo>
                  <a:lnTo>
                    <a:pt x="938323" y="551479"/>
                  </a:lnTo>
                  <a:lnTo>
                    <a:pt x="1003982" y="546580"/>
                  </a:lnTo>
                  <a:lnTo>
                    <a:pt x="1067526" y="539864"/>
                  </a:lnTo>
                  <a:lnTo>
                    <a:pt x="1128714" y="531415"/>
                  </a:lnTo>
                  <a:lnTo>
                    <a:pt x="1187305" y="521314"/>
                  </a:lnTo>
                  <a:lnTo>
                    <a:pt x="1243060" y="509646"/>
                  </a:lnTo>
                  <a:lnTo>
                    <a:pt x="1295737" y="496491"/>
                  </a:lnTo>
                  <a:lnTo>
                    <a:pt x="1345096" y="481933"/>
                  </a:lnTo>
                  <a:lnTo>
                    <a:pt x="1390896" y="466055"/>
                  </a:lnTo>
                  <a:lnTo>
                    <a:pt x="1432897" y="448939"/>
                  </a:lnTo>
                  <a:lnTo>
                    <a:pt x="1470858" y="430668"/>
                  </a:lnTo>
                  <a:lnTo>
                    <a:pt x="1504538" y="411324"/>
                  </a:lnTo>
                  <a:lnTo>
                    <a:pt x="1558093" y="369750"/>
                  </a:lnTo>
                  <a:lnTo>
                    <a:pt x="1591638" y="324877"/>
                  </a:lnTo>
                  <a:lnTo>
                    <a:pt x="1603248" y="277367"/>
                  </a:lnTo>
                  <a:lnTo>
                    <a:pt x="1600305" y="253439"/>
                  </a:lnTo>
                  <a:lnTo>
                    <a:pt x="1577487" y="207358"/>
                  </a:lnTo>
                  <a:lnTo>
                    <a:pt x="1533697" y="164202"/>
                  </a:lnTo>
                  <a:lnTo>
                    <a:pt x="1470858" y="124637"/>
                  </a:lnTo>
                  <a:lnTo>
                    <a:pt x="1432897" y="106410"/>
                  </a:lnTo>
                  <a:lnTo>
                    <a:pt x="1390896" y="89331"/>
                  </a:lnTo>
                  <a:lnTo>
                    <a:pt x="1345096" y="73483"/>
                  </a:lnTo>
                  <a:lnTo>
                    <a:pt x="1295737" y="58949"/>
                  </a:lnTo>
                  <a:lnTo>
                    <a:pt x="1243060" y="45813"/>
                  </a:lnTo>
                  <a:lnTo>
                    <a:pt x="1187305" y="34159"/>
                  </a:lnTo>
                  <a:lnTo>
                    <a:pt x="1128714" y="24068"/>
                  </a:lnTo>
                  <a:lnTo>
                    <a:pt x="1067526" y="15626"/>
                  </a:lnTo>
                  <a:lnTo>
                    <a:pt x="1003982" y="8914"/>
                  </a:lnTo>
                  <a:lnTo>
                    <a:pt x="938323" y="4017"/>
                  </a:lnTo>
                  <a:lnTo>
                    <a:pt x="870790" y="1018"/>
                  </a:lnTo>
                  <a:lnTo>
                    <a:pt x="801624" y="0"/>
                  </a:lnTo>
                  <a:close/>
                </a:path>
              </a:pathLst>
            </a:custGeom>
            <a:ln w="9525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12" name="object 12"/>
            <p:cNvSpPr/>
            <p:nvPr/>
          </p:nvSpPr>
          <p:spPr>
            <a:xfrm>
              <a:off x="3678" y="7990"/>
              <a:ext cx="940" cy="0"/>
            </a:xfrm>
            <a:custGeom>
              <a:avLst/>
              <a:gdLst/>
              <a:ahLst/>
              <a:cxnLst/>
              <a:rect l="l" t="t" r="r" b="b"/>
              <a:pathLst>
                <a:path w="596900">
                  <a:moveTo>
                    <a:pt x="0" y="0"/>
                  </a:moveTo>
                  <a:lnTo>
                    <a:pt x="596646" y="0"/>
                  </a:lnTo>
                </a:path>
              </a:pathLst>
            </a:custGeom>
            <a:ln w="9525">
              <a:solidFill>
                <a:srgbClr val="FF0066"/>
              </a:solidFill>
            </a:ln>
          </p:spPr>
          <p:txBody>
            <a:bodyPr wrap="square" lIns="0" tIns="0" rIns="0" bIns="0" rtlCol="0"/>
            <a:lstStyle/>
            <a:p/>
          </p:txBody>
        </p:sp>
        <p:sp>
          <p:nvSpPr>
            <p:cNvPr id="2" name="文本框 1"/>
            <p:cNvSpPr txBox="1"/>
            <p:nvPr/>
          </p:nvSpPr>
          <p:spPr>
            <a:xfrm>
              <a:off x="12665" y="8379"/>
              <a:ext cx="1882" cy="75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b="1" spc="-1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结构</a:t>
              </a:r>
              <a:r>
                <a:rPr b="1" spc="-2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对</a:t>
              </a:r>
              <a:r>
                <a:rPr b="1" spc="-1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象</a:t>
              </a:r>
              <a:endParaRPr b="1" spc="-10" dirty="0">
                <a:latin typeface="新宋体" panose="02010609030101010101" charset="-122"/>
                <a:cs typeface="新宋体" panose="02010609030101010101" charset="-122"/>
                <a:sym typeface="+mn-ea"/>
              </a:endParaRPr>
            </a:p>
            <a:p>
              <a:pPr algn="ctr"/>
              <a:r>
                <a:rPr b="1" spc="-1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聚集</a:t>
              </a:r>
              <a:r>
                <a:rPr b="1" spc="-2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对</a:t>
              </a:r>
              <a:r>
                <a:rPr b="1" spc="-1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象</a:t>
              </a:r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653" y="7410"/>
              <a:ext cx="1882" cy="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b="1" spc="-1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行</a:t>
              </a:r>
              <a:r>
                <a:rPr b="1" spc="-2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对</a:t>
              </a:r>
              <a:r>
                <a:rPr b="1" spc="-1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象</a:t>
              </a:r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050" y="6328"/>
              <a:ext cx="1882" cy="4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b="1" spc="-1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列</a:t>
              </a:r>
              <a:r>
                <a:rPr b="1" spc="-2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对</a:t>
              </a:r>
              <a:r>
                <a:rPr b="1" spc="-10" dirty="0">
                  <a:latin typeface="新宋体" panose="02010609030101010101" charset="-122"/>
                  <a:cs typeface="新宋体" panose="02010609030101010101" charset="-122"/>
                  <a:sym typeface="+mn-ea"/>
                </a:rPr>
                <a:t>象</a:t>
              </a:r>
              <a:endParaRPr lang="zh-CN" altLang="en-US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01137" y="1253472"/>
            <a:ext cx="2100792" cy="2100792"/>
          </a:xfrm>
          <a:prstGeom prst="rect">
            <a:avLst/>
          </a:prstGeom>
        </p:spPr>
      </p:pic>
      <p:pic>
        <p:nvPicPr>
          <p:cNvPr id="3" name="图片 2" descr="70ef6289-39cf-45f6-aced-4606c64eb94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273" y="4240798"/>
            <a:ext cx="2264653" cy="2338881"/>
          </a:xfrm>
          <a:prstGeom prst="rect">
            <a:avLst/>
          </a:prstGeom>
        </p:spPr>
      </p:pic>
      <p:sp>
        <p:nvSpPr>
          <p:cNvPr id="6147" name="Text Box 3"/>
          <p:cNvSpPr txBox="1"/>
          <p:nvPr/>
        </p:nvSpPr>
        <p:spPr>
          <a:xfrm>
            <a:off x="1103801" y="225485"/>
            <a:ext cx="6197335" cy="709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309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教材</a:t>
            </a:r>
            <a:endParaRPr lang="zh-CN" altLang="en-US" sz="3090" b="1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Text Box 3"/>
          <p:cNvSpPr txBox="1"/>
          <p:nvPr/>
        </p:nvSpPr>
        <p:spPr>
          <a:xfrm>
            <a:off x="1185032" y="3422190"/>
            <a:ext cx="6197335" cy="70929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lnSpc>
                <a:spcPct val="130000"/>
              </a:lnSpc>
            </a:pPr>
            <a:r>
              <a:rPr lang="zh-CN" altLang="en-US" sz="3090" b="1" dirty="0">
                <a:solidFill>
                  <a:srgbClr val="CC0000"/>
                </a:solidFill>
                <a:latin typeface="微软雅黑" panose="020B0503020204020204" charset="-122"/>
                <a:ea typeface="微软雅黑" panose="020B0503020204020204" charset="-122"/>
              </a:rPr>
              <a:t>参考书籍</a:t>
            </a:r>
            <a:endParaRPr lang="zh-CN" altLang="en-US" sz="3090" b="1" dirty="0">
              <a:solidFill>
                <a:srgbClr val="CC0000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94009" y="6677016"/>
            <a:ext cx="4793306" cy="3968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985"/>
              <a:t>https://www.db-book.com/</a:t>
            </a:r>
            <a:endParaRPr lang="zh-CN" altLang="en-US" sz="1985"/>
          </a:p>
        </p:txBody>
      </p:sp>
      <p:pic>
        <p:nvPicPr>
          <p:cNvPr id="6" name="图片 5" descr="u=42713523,1377199111&amp;fm=74&amp;app=80&amp;f=JPEG&amp;size=f121,1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5419" y="1253472"/>
            <a:ext cx="1694639" cy="1960739"/>
          </a:xfrm>
          <a:prstGeom prst="rect">
            <a:avLst/>
          </a:prstGeom>
        </p:spPr>
      </p:pic>
      <p:pic>
        <p:nvPicPr>
          <p:cNvPr id="7" name="图片 6" descr="1401734425538cc519d58763.938252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9688" y="1340305"/>
            <a:ext cx="1468453" cy="2081885"/>
          </a:xfrm>
          <a:prstGeom prst="rect">
            <a:avLst/>
          </a:prstGeom>
        </p:spPr>
      </p:pic>
      <p:pic>
        <p:nvPicPr>
          <p:cNvPr id="8" name="图片 7" descr="avazLA86BKB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4681" y="4139960"/>
            <a:ext cx="1831890" cy="2592377"/>
          </a:xfrm>
          <a:prstGeom prst="rect">
            <a:avLst/>
          </a:prstGeom>
        </p:spPr>
      </p:pic>
      <p:pic>
        <p:nvPicPr>
          <p:cNvPr id="10" name="图片 9" descr="u=2715601944,1794065038&amp;fm=74&amp;app=80&amp;f=JPEG&amp;size=f121,1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5455" y="4241498"/>
            <a:ext cx="1859201" cy="2469831"/>
          </a:xfrm>
          <a:prstGeom prst="rect">
            <a:avLst/>
          </a:prstGeom>
        </p:spPr>
      </p:pic>
    </p:spTree>
  </p:cSld>
  <p:clrMapOvr>
    <a:masterClrMapping/>
  </p:clrMapOvr>
  <p:transition>
    <p:zoom/>
  </p:transition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9330" y="1146810"/>
            <a:ext cx="8809355" cy="1061720"/>
          </a:xfrm>
          <a:prstGeom prst="rect">
            <a:avLst/>
          </a:prstGeom>
        </p:spPr>
        <p:txBody>
          <a:bodyPr vert="horz" wrap="square" lIns="0" tIns="16700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15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重要发展：由关系数据库到对象关系数据库、面向对象数据库</a:t>
            </a:r>
            <a:endParaRPr sz="2400">
              <a:latin typeface="微软雅黑" panose="020B0503020204020204" charset="-122"/>
              <a:cs typeface="微软雅黑" panose="020B0503020204020204" charset="-122"/>
            </a:endParaRPr>
          </a:p>
          <a:p>
            <a:pPr marL="443865" indent="-348615">
              <a:lnSpc>
                <a:spcPct val="100000"/>
              </a:lnSpc>
              <a:spcBef>
                <a:spcPts val="1220"/>
              </a:spcBef>
              <a:buFont typeface="Wingdings" panose="05000000000000000000"/>
              <a:buChar char=""/>
              <a:tabLst>
                <a:tab pos="444500" algn="l"/>
              </a:tabLst>
            </a:pPr>
            <a:r>
              <a:rPr sz="2400" b="1" dirty="0">
                <a:latin typeface="Times New Roman" panose="02020603050405020304"/>
                <a:cs typeface="Times New Roman" panose="02020603050405020304"/>
              </a:rPr>
              <a:t>XML</a:t>
            </a: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数据库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377829" y="2637839"/>
            <a:ext cx="4644390" cy="1054100"/>
          </a:xfrm>
          <a:prstGeom prst="rect">
            <a:avLst/>
          </a:prstGeom>
        </p:spPr>
        <p:txBody>
          <a:bodyPr vert="horz" wrap="square" lIns="0" tIns="111760" rIns="0" bIns="0" rtlCol="0">
            <a:spAutoFit/>
          </a:bodyPr>
          <a:lstStyle/>
          <a:p>
            <a:pPr marL="174625" indent="-162560">
              <a:lnSpc>
                <a:spcPct val="100000"/>
              </a:lnSpc>
              <a:spcBef>
                <a:spcPts val="880"/>
              </a:spcBef>
              <a:buSzPct val="94000"/>
              <a:buFont typeface="Wingdings" panose="05000000000000000000"/>
              <a:buChar char=""/>
              <a:tabLst>
                <a:tab pos="175260" algn="l"/>
              </a:tabLst>
            </a:pP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是数据库的另一种形</a:t>
            </a:r>
            <a:r>
              <a:rPr sz="1600" b="1" dirty="0">
                <a:latin typeface="新宋体" panose="02010609030101010101" charset="-122"/>
                <a:cs typeface="新宋体" panose="02010609030101010101" charset="-122"/>
              </a:rPr>
              <a:t>式</a:t>
            </a:r>
            <a:r>
              <a:rPr sz="1600" b="1" dirty="0">
                <a:latin typeface="Tahoma" panose="020B0604030504040204"/>
                <a:cs typeface="Tahoma" panose="020B0604030504040204"/>
              </a:rPr>
              <a:t>,</a:t>
            </a:r>
            <a:r>
              <a:rPr sz="1600" b="1" spc="-30" dirty="0">
                <a:latin typeface="Tahoma" panose="020B0604030504040204"/>
                <a:cs typeface="Tahoma" panose="020B0604030504040204"/>
              </a:rPr>
              <a:t> </a:t>
            </a: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被称为半结构化数据</a:t>
            </a:r>
            <a:r>
              <a:rPr sz="1600" b="1" dirty="0">
                <a:latin typeface="新宋体" panose="02010609030101010101" charset="-122"/>
                <a:cs typeface="新宋体" panose="02010609030101010101" charset="-122"/>
              </a:rPr>
              <a:t>库</a:t>
            </a:r>
            <a:r>
              <a:rPr sz="1600" b="1" dirty="0">
                <a:latin typeface="Tahoma" panose="020B0604030504040204"/>
                <a:cs typeface="Tahoma" panose="020B0604030504040204"/>
              </a:rPr>
              <a:t>;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174625" indent="-162560">
              <a:lnSpc>
                <a:spcPct val="100000"/>
              </a:lnSpc>
              <a:spcBef>
                <a:spcPts val="780"/>
              </a:spcBef>
              <a:buClr>
                <a:srgbClr val="000000"/>
              </a:buClr>
              <a:buSzPct val="94000"/>
              <a:buFont typeface="Wingdings" panose="05000000000000000000"/>
              <a:buChar char=""/>
              <a:tabLst>
                <a:tab pos="175260" algn="l"/>
              </a:tabLst>
            </a:pPr>
            <a:r>
              <a:rPr sz="16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数据</a:t>
            </a:r>
            <a:r>
              <a:rPr sz="1600" b="1" spc="-35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与</a:t>
            </a:r>
            <a:r>
              <a:rPr sz="1600" b="1" spc="-350" dirty="0"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1600" b="1" spc="-10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数据的语</a:t>
            </a:r>
            <a:r>
              <a:rPr sz="1600" b="1" spc="-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义</a:t>
            </a:r>
            <a:r>
              <a:rPr sz="1600" b="1" spc="-355" dirty="0">
                <a:solidFill>
                  <a:srgbClr val="FF0065"/>
                </a:solidFill>
                <a:latin typeface="新宋体" panose="02010609030101010101" charset="-122"/>
                <a:cs typeface="新宋体" panose="02010609030101010101" charset="-122"/>
              </a:rPr>
              <a:t> </a:t>
            </a: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合并在一起进行存储和处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理</a:t>
            </a:r>
            <a:r>
              <a:rPr sz="1600" b="1" dirty="0">
                <a:latin typeface="Tahoma" panose="020B0604030504040204"/>
                <a:cs typeface="Tahoma" panose="020B0604030504040204"/>
              </a:rPr>
              <a:t>;</a:t>
            </a:r>
            <a:endParaRPr sz="1600">
              <a:latin typeface="Tahoma" panose="020B0604030504040204"/>
              <a:cs typeface="Tahoma" panose="020B0604030504040204"/>
            </a:endParaRPr>
          </a:p>
          <a:p>
            <a:pPr marL="174625" indent="-162560">
              <a:lnSpc>
                <a:spcPct val="100000"/>
              </a:lnSpc>
              <a:spcBef>
                <a:spcPts val="780"/>
              </a:spcBef>
              <a:buSzPct val="94000"/>
              <a:buFont typeface="Wingdings" panose="05000000000000000000"/>
              <a:buChar char=""/>
              <a:tabLst>
                <a:tab pos="175260" algn="l"/>
              </a:tabLst>
            </a:pP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面向</a:t>
            </a:r>
            <a:r>
              <a:rPr sz="16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数据交</a:t>
            </a:r>
            <a:r>
              <a:rPr sz="1600" b="1" spc="-1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换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而提</a:t>
            </a:r>
            <a:r>
              <a:rPr sz="1600" b="1" dirty="0">
                <a:latin typeface="新宋体" panose="02010609030101010101" charset="-122"/>
                <a:cs typeface="新宋体" panose="02010609030101010101" charset="-122"/>
              </a:rPr>
              <a:t>出</a:t>
            </a:r>
            <a:r>
              <a:rPr sz="1600" b="1" dirty="0">
                <a:latin typeface="Tahoma" panose="020B0604030504040204"/>
                <a:cs typeface="Tahoma" panose="020B0604030504040204"/>
              </a:rPr>
              <a:t>,</a:t>
            </a:r>
            <a:r>
              <a:rPr sz="1600" b="1" spc="-70" dirty="0">
                <a:latin typeface="Tahoma" panose="020B0604030504040204"/>
                <a:cs typeface="Tahoma" panose="020B0604030504040204"/>
              </a:rPr>
              <a:t> </a:t>
            </a:r>
            <a:r>
              <a:rPr sz="1600" b="1" spc="-5" dirty="0">
                <a:latin typeface="新宋体" panose="02010609030101010101" charset="-122"/>
                <a:cs typeface="新宋体" panose="02010609030101010101" charset="-122"/>
              </a:rPr>
              <a:t>在</a:t>
            </a:r>
            <a:r>
              <a:rPr sz="1600" b="1" spc="-10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互联网世</a:t>
            </a:r>
            <a:r>
              <a:rPr sz="1600" b="1" spc="-15" dirty="0">
                <a:solidFill>
                  <a:srgbClr val="3333CC"/>
                </a:solidFill>
                <a:latin typeface="新宋体" panose="02010609030101010101" charset="-122"/>
                <a:cs typeface="新宋体" panose="02010609030101010101" charset="-122"/>
              </a:rPr>
              <a:t>界</a:t>
            </a:r>
            <a:r>
              <a:rPr sz="1600" b="1" spc="-10" dirty="0">
                <a:latin typeface="新宋体" panose="02010609030101010101" charset="-122"/>
                <a:cs typeface="新宋体" panose="02010609030101010101" charset="-122"/>
              </a:rPr>
              <a:t>得到广泛应</a:t>
            </a:r>
            <a:r>
              <a:rPr sz="1600" b="1" dirty="0">
                <a:latin typeface="新宋体" panose="02010609030101010101" charset="-122"/>
                <a:cs typeface="新宋体" panose="02010609030101010101" charset="-122"/>
              </a:rPr>
              <a:t>用</a:t>
            </a:r>
            <a:r>
              <a:rPr sz="1600" b="1" dirty="0">
                <a:latin typeface="Tahoma" panose="020B0604030504040204"/>
                <a:cs typeface="Tahoma" panose="020B0604030504040204"/>
              </a:rPr>
              <a:t>.</a:t>
            </a:r>
            <a:endParaRPr sz="1600">
              <a:latin typeface="Tahoma" panose="020B0604030504040204"/>
              <a:cs typeface="Tahoma" panose="020B0604030504040204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346571" y="2261616"/>
            <a:ext cx="3377565" cy="4495800"/>
          </a:xfrm>
          <a:prstGeom prst="rect">
            <a:avLst/>
          </a:prstGeom>
          <a:ln w="9525">
            <a:solidFill>
              <a:srgbClr val="000000"/>
            </a:solidFill>
          </a:ln>
        </p:spPr>
        <p:txBody>
          <a:bodyPr vert="horz" wrap="square" lIns="0" tIns="17780" rIns="0" bIns="0" rtlCol="0">
            <a:spAutoFit/>
          </a:bodyPr>
          <a:lstStyle/>
          <a:p>
            <a:pPr marL="97155">
              <a:lnSpc>
                <a:spcPts val="2280"/>
              </a:lnSpc>
              <a:spcBef>
                <a:spcPts val="140"/>
              </a:spcBef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160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person </a:t>
            </a:r>
            <a:r>
              <a:rPr sz="2000" b="1" spc="-5" dirty="0">
                <a:solidFill>
                  <a:srgbClr val="CC3300"/>
                </a:solidFill>
                <a:latin typeface="Times New Roman" panose="02020603050405020304"/>
                <a:cs typeface="Times New Roman" panose="02020603050405020304"/>
              </a:rPr>
              <a:t>id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=“o555”</a:t>
            </a: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477520">
              <a:lnSpc>
                <a:spcPts val="216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 Mary</a:t>
            </a:r>
            <a:r>
              <a:rPr sz="20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&lt;/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477520">
              <a:lnSpc>
                <a:spcPts val="216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668020">
              <a:lnSpc>
                <a:spcPts val="216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street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&gt;Maple&lt;/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street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668020">
              <a:lnSpc>
                <a:spcPts val="216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 345</a:t>
            </a:r>
            <a:r>
              <a:rPr sz="2000" b="1" spc="-1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&lt;/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no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668020">
              <a:lnSpc>
                <a:spcPts val="2160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city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 </a:t>
            </a:r>
            <a:r>
              <a:rPr sz="2000" b="1" spc="-10" dirty="0">
                <a:latin typeface="Times New Roman" panose="02020603050405020304"/>
                <a:cs typeface="Times New Roman" panose="02020603050405020304"/>
              </a:rPr>
              <a:t>Seattle</a:t>
            </a:r>
            <a:r>
              <a:rPr sz="2000" b="1" spc="-2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&lt;/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city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477520">
              <a:lnSpc>
                <a:spcPts val="216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&lt;/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16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&lt;/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16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477520">
              <a:lnSpc>
                <a:spcPts val="216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 John</a:t>
            </a:r>
            <a:r>
              <a:rPr sz="2000" b="1" spc="-2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&lt;/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name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477520">
              <a:lnSpc>
                <a:spcPts val="216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&gt;Thailand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477520">
              <a:lnSpc>
                <a:spcPts val="216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&lt;/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address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477520">
              <a:lnSpc>
                <a:spcPts val="2160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phone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&gt;23456&lt;/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phone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287020">
              <a:lnSpc>
                <a:spcPts val="216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&lt;/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person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  <a:p>
            <a:pPr marL="97155">
              <a:lnSpc>
                <a:spcPts val="2285"/>
              </a:lnSpc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&lt;/</a:t>
            </a:r>
            <a:r>
              <a:rPr sz="2000" b="1" spc="-5" dirty="0">
                <a:solidFill>
                  <a:srgbClr val="006500"/>
                </a:solidFill>
                <a:latin typeface="Times New Roman" panose="02020603050405020304"/>
                <a:cs typeface="Times New Roman" panose="02020603050405020304"/>
              </a:rPr>
              <a:t>data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&gt;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647329" y="3959352"/>
            <a:ext cx="3577590" cy="291693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017403" y="787390"/>
            <a:ext cx="592391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(4)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由关系数据库到对象关系数据库、面向对象数据库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9330" y="1111885"/>
            <a:ext cx="7141845" cy="3693795"/>
          </a:xfrm>
          <a:prstGeom prst="rect">
            <a:avLst/>
          </a:prstGeom>
        </p:spPr>
        <p:txBody>
          <a:bodyPr vert="horz" wrap="square" lIns="0" tIns="2019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重要发展：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由多种多样的数据库到多数据库开放式互连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491490" indent="-424180">
              <a:lnSpc>
                <a:spcPct val="100000"/>
              </a:lnSpc>
              <a:spcBef>
                <a:spcPts val="1495"/>
              </a:spcBef>
              <a:buFont typeface="Wingdings" panose="05000000000000000000"/>
              <a:buChar char=""/>
              <a:tabLst>
                <a:tab pos="491490" algn="l"/>
                <a:tab pos="492125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多种多样的数据库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727710" lvl="1" indent="-203200">
              <a:lnSpc>
                <a:spcPct val="100000"/>
              </a:lnSpc>
              <a:spcBef>
                <a:spcPts val="385"/>
              </a:spcBef>
              <a:buSzPct val="95000"/>
              <a:buFont typeface="Wingdings" panose="05000000000000000000"/>
              <a:buChar char=""/>
              <a:tabLst>
                <a:tab pos="728345" algn="l"/>
              </a:tabLst>
            </a:pPr>
            <a:r>
              <a:rPr sz="2000" b="1" spc="-10" dirty="0">
                <a:latin typeface="Tahoma" panose="020B0604030504040204"/>
                <a:cs typeface="Tahoma" panose="020B0604030504040204"/>
              </a:rPr>
              <a:t>Oracle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727710" lvl="1" indent="-203200">
              <a:lnSpc>
                <a:spcPct val="100000"/>
              </a:lnSpc>
              <a:spcBef>
                <a:spcPts val="470"/>
              </a:spcBef>
              <a:buSzPct val="95000"/>
              <a:buFont typeface="Wingdings" panose="05000000000000000000"/>
              <a:buChar char=""/>
              <a:tabLst>
                <a:tab pos="728345" algn="l"/>
              </a:tabLst>
            </a:pPr>
            <a:r>
              <a:rPr sz="2000" b="1" spc="-10" dirty="0">
                <a:latin typeface="Tahoma" panose="020B0604030504040204"/>
                <a:cs typeface="Tahoma" panose="020B0604030504040204"/>
              </a:rPr>
              <a:t>Sybase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727710" lvl="1" indent="-203200">
              <a:lnSpc>
                <a:spcPct val="100000"/>
              </a:lnSpc>
              <a:spcBef>
                <a:spcPts val="475"/>
              </a:spcBef>
              <a:buSzPct val="95000"/>
              <a:buFont typeface="Wingdings" panose="05000000000000000000"/>
              <a:buChar char=""/>
              <a:tabLst>
                <a:tab pos="728345" algn="l"/>
              </a:tabLst>
            </a:pPr>
            <a:r>
              <a:rPr sz="2000" b="1" spc="-10" dirty="0">
                <a:latin typeface="Tahoma" panose="020B0604030504040204"/>
                <a:cs typeface="Tahoma" panose="020B0604030504040204"/>
              </a:rPr>
              <a:t>Ingres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727710" lvl="1" indent="-203200">
              <a:lnSpc>
                <a:spcPct val="100000"/>
              </a:lnSpc>
              <a:spcBef>
                <a:spcPts val="475"/>
              </a:spcBef>
              <a:buSzPct val="95000"/>
              <a:buFont typeface="Wingdings" panose="05000000000000000000"/>
              <a:buChar char=""/>
              <a:tabLst>
                <a:tab pos="728345" algn="l"/>
              </a:tabLst>
            </a:pPr>
            <a:r>
              <a:rPr sz="2000" b="1" spc="-5" dirty="0">
                <a:latin typeface="Tahoma" panose="020B0604030504040204"/>
                <a:cs typeface="Tahoma" panose="020B0604030504040204"/>
              </a:rPr>
              <a:t>DB</a:t>
            </a:r>
            <a:r>
              <a:rPr sz="2000" b="1" dirty="0">
                <a:latin typeface="Tahoma" panose="020B0604030504040204"/>
                <a:cs typeface="Tahoma" panose="020B0604030504040204"/>
              </a:rPr>
              <a:t> </a:t>
            </a:r>
            <a:r>
              <a:rPr sz="2000" b="1" spc="-5" dirty="0">
                <a:latin typeface="Tahoma" panose="020B0604030504040204"/>
                <a:cs typeface="Tahoma" panose="020B0604030504040204"/>
              </a:rPr>
              <a:t>2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727710" lvl="1" indent="-203200">
              <a:lnSpc>
                <a:spcPct val="100000"/>
              </a:lnSpc>
              <a:spcBef>
                <a:spcPts val="475"/>
              </a:spcBef>
              <a:buSzPct val="95000"/>
              <a:buFont typeface="Wingdings" panose="05000000000000000000"/>
              <a:buChar char=""/>
              <a:tabLst>
                <a:tab pos="728345" algn="l"/>
              </a:tabLst>
            </a:pPr>
            <a:r>
              <a:rPr sz="2000" b="1" spc="-5" dirty="0">
                <a:latin typeface="Tahoma" panose="020B0604030504040204"/>
                <a:cs typeface="Tahoma" panose="020B0604030504040204"/>
              </a:rPr>
              <a:t>MS Access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727710" lvl="1" indent="-203200">
              <a:lnSpc>
                <a:spcPct val="100000"/>
              </a:lnSpc>
              <a:spcBef>
                <a:spcPts val="480"/>
              </a:spcBef>
              <a:buSzPct val="95000"/>
              <a:buFont typeface="Wingdings" panose="05000000000000000000"/>
              <a:buChar char=""/>
              <a:tabLst>
                <a:tab pos="728345" algn="l"/>
              </a:tabLst>
            </a:pPr>
            <a:r>
              <a:rPr sz="2000" b="1" spc="-5" dirty="0">
                <a:latin typeface="Tahoma" panose="020B0604030504040204"/>
                <a:cs typeface="Tahoma" panose="020B0604030504040204"/>
              </a:rPr>
              <a:t>Informix</a:t>
            </a:r>
            <a:endParaRPr sz="2000">
              <a:latin typeface="Tahoma" panose="020B0604030504040204"/>
              <a:cs typeface="Tahoma" panose="020B0604030504040204"/>
            </a:endParaRPr>
          </a:p>
          <a:p>
            <a:pPr marL="727710" lvl="1" indent="-203200">
              <a:lnSpc>
                <a:spcPct val="100000"/>
              </a:lnSpc>
              <a:spcBef>
                <a:spcPts val="415"/>
              </a:spcBef>
              <a:buSzPct val="95000"/>
              <a:buFont typeface="Wingdings" panose="05000000000000000000"/>
              <a:buChar char=""/>
              <a:tabLst>
                <a:tab pos="728345" algn="l"/>
              </a:tabLst>
            </a:pP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……</a:t>
            </a:r>
            <a:endParaRPr sz="2000">
              <a:latin typeface="Times New Roman" panose="02020603050405020304"/>
              <a:cs typeface="Times New Roman" panose="02020603050405020304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578225" y="2272665"/>
            <a:ext cx="6012180" cy="407225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1017403" y="422401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017403" y="787390"/>
            <a:ext cx="5161280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(5)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由多种多样的数据库到多数据库开放式互连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9209" y="1139443"/>
            <a:ext cx="8641715" cy="5095240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重要发展：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由普通数据库到与各种先进技术结合所形成的新型数据库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520065" indent="-424815">
              <a:lnSpc>
                <a:spcPct val="100000"/>
              </a:lnSpc>
              <a:spcBef>
                <a:spcPts val="1385"/>
              </a:spcBef>
              <a:buFont typeface="Wingdings" panose="05000000000000000000"/>
              <a:buChar char=""/>
              <a:tabLst>
                <a:tab pos="520065" algn="l"/>
                <a:tab pos="520700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新型数据库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3200">
              <a:lnSpc>
                <a:spcPct val="100000"/>
              </a:lnSpc>
              <a:spcBef>
                <a:spcPts val="1075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OA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：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 Management Information System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755650" lvl="1" indent="-203200">
              <a:lnSpc>
                <a:spcPct val="100000"/>
              </a:lnSpc>
              <a:spcBef>
                <a:spcPts val="122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 Machine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 Computer</a:t>
            </a:r>
            <a:r>
              <a:rPr sz="2000" b="1" spc="8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Architecture</a:t>
            </a:r>
            <a:r>
              <a:rPr sz="2000">
                <a:latin typeface="Arial" panose="020B0604020202020204"/>
                <a:cs typeface="Arial" panose="020B0604020202020204"/>
              </a:rPr>
              <a:t>  </a:t>
            </a:r>
            <a:r>
              <a:rPr lang="en-US" sz="2000">
                <a:latin typeface="Arial" panose="020B0604020202020204"/>
                <a:cs typeface="Arial" panose="020B0604020202020204"/>
              </a:rPr>
              <a:t>(</a:t>
            </a:r>
            <a:r>
              <a:rPr lang="zh-CN" altLang="en-US" sz="2000">
                <a:latin typeface="Arial" panose="020B0604020202020204"/>
                <a:cs typeface="Arial" panose="020B0604020202020204"/>
              </a:rPr>
              <a:t>非图灵机</a:t>
            </a:r>
            <a:r>
              <a:rPr lang="en-US" sz="2000">
                <a:latin typeface="Arial" panose="020B0604020202020204"/>
                <a:cs typeface="Arial" panose="020B0604020202020204"/>
              </a:rPr>
              <a:t>)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755650" lvl="1" indent="-203200">
              <a:lnSpc>
                <a:spcPct val="100000"/>
              </a:lnSpc>
              <a:spcBef>
                <a:spcPts val="122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Intelligent 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Artificial</a:t>
            </a:r>
            <a:r>
              <a:rPr sz="2000" b="1" spc="7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Intelligence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755650" lvl="1" indent="-202565">
              <a:lnSpc>
                <a:spcPct val="100000"/>
              </a:lnSpc>
              <a:spcBef>
                <a:spcPts val="120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Distributed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Database(DDB)</a:t>
            </a:r>
            <a:r>
              <a:rPr sz="2000" b="1" spc="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Computer</a:t>
            </a:r>
            <a:r>
              <a:rPr sz="2000" b="1" spc="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Network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ts val="2390"/>
              </a:lnSpc>
              <a:spcBef>
                <a:spcPts val="120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Image Database / Multimedia 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-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 +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Image</a:t>
            </a:r>
            <a:r>
              <a:rPr sz="2000" b="1" spc="18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processing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53720">
              <a:lnSpc>
                <a:spcPts val="2390"/>
              </a:lnSpc>
            </a:pPr>
            <a:r>
              <a:rPr sz="2000" b="1" spc="-5" dirty="0">
                <a:latin typeface="Arial" panose="020B0604020202020204"/>
                <a:cs typeface="Arial" panose="020B0604020202020204"/>
              </a:rPr>
              <a:t>/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 Multimedia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processing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1225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Temporal Database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时态技术处理。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120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Mobile Database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移动计算技术。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120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Active Database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产生式规则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/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触发器技术。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459" y="422384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270" y="787400"/>
            <a:ext cx="705104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(6)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由普通数据库到与各种先进技术结合所形成的新型数据库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89209" y="1139443"/>
            <a:ext cx="8207375" cy="5055235"/>
          </a:xfrm>
          <a:prstGeom prst="rect">
            <a:avLst/>
          </a:prstGeom>
        </p:spPr>
        <p:txBody>
          <a:bodyPr vert="horz" wrap="square" lIns="0" tIns="1885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485"/>
              </a:spcBef>
            </a:pPr>
            <a:r>
              <a:rPr sz="2400" b="1" dirty="0">
                <a:latin typeface="微软雅黑" panose="020B0503020204020204" charset="-122"/>
                <a:cs typeface="微软雅黑" panose="020B0503020204020204" charset="-122"/>
              </a:rPr>
              <a:t>重要发展：</a:t>
            </a:r>
            <a:r>
              <a:rPr sz="2000" b="1" spc="-5" dirty="0">
                <a:latin typeface="微软雅黑" panose="020B0503020204020204" charset="-122"/>
                <a:cs typeface="微软雅黑" panose="020B0503020204020204" charset="-122"/>
              </a:rPr>
              <a:t>由普通数据库到与各种先进技术结合所形成的新型数据库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 marL="520065" indent="-424815">
              <a:lnSpc>
                <a:spcPct val="100000"/>
              </a:lnSpc>
              <a:spcBef>
                <a:spcPts val="1385"/>
              </a:spcBef>
              <a:buFont typeface="Wingdings" panose="05000000000000000000"/>
              <a:buChar char=""/>
              <a:tabLst>
                <a:tab pos="520065" algn="l"/>
                <a:tab pos="520700" algn="l"/>
              </a:tabLst>
            </a:pPr>
            <a:r>
              <a:rPr sz="2400" b="1" spc="-10" dirty="0">
                <a:latin typeface="新宋体" panose="02010609030101010101" charset="-122"/>
                <a:cs typeface="新宋体" panose="02010609030101010101" charset="-122"/>
              </a:rPr>
              <a:t>新型数据库</a:t>
            </a:r>
            <a:endParaRPr sz="24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3200">
              <a:lnSpc>
                <a:spcPct val="100000"/>
              </a:lnSpc>
              <a:spcBef>
                <a:spcPts val="1095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Fuzzy Database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模糊处理技术。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120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Real-Time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</a:t>
            </a:r>
            <a:r>
              <a:rPr sz="2000" b="1" spc="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实时处理技术。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120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Engineering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6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CAD/CAPP/CAM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技术。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120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Geographical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和空间数据库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(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Spacial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7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endParaRPr sz="2000">
              <a:latin typeface="Arial" panose="020B0604020202020204"/>
              <a:cs typeface="Arial" panose="020B0604020202020204"/>
            </a:endParaRPr>
          </a:p>
          <a:p>
            <a:pPr marL="553720">
              <a:lnSpc>
                <a:spcPct val="100000"/>
              </a:lnSpc>
              <a:spcBef>
                <a:spcPts val="90"/>
              </a:spcBef>
            </a:pP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数字地图、全球定位、空间分析技术。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111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Statistical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</a:t>
            </a:r>
            <a:r>
              <a:rPr sz="2000" b="1" spc="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45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统计学。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120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Internet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Database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</a:t>
            </a:r>
            <a:r>
              <a:rPr sz="2000"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Internet/WWW(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网页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/HTML</a:t>
            </a:r>
            <a:r>
              <a:rPr sz="2000" b="1" spc="-5" dirty="0">
                <a:latin typeface="新宋体" panose="02010609030101010101" charset="-122"/>
                <a:cs typeface="新宋体" panose="02010609030101010101" charset="-122"/>
              </a:rPr>
              <a:t>文档</a:t>
            </a:r>
            <a:r>
              <a:rPr sz="2000" b="1" spc="-20" dirty="0">
                <a:latin typeface="Arial" panose="020B0604020202020204"/>
                <a:cs typeface="Arial" panose="020B0604020202020204"/>
              </a:rPr>
              <a:t>)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1200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Data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Warehouse/Data</a:t>
            </a:r>
            <a:r>
              <a:rPr sz="2000" b="1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Mining </a:t>
            </a:r>
            <a:r>
              <a:rPr sz="2000" b="1" spc="-5" dirty="0">
                <a:latin typeface="Symbol" panose="05050102010706020507"/>
                <a:cs typeface="Symbol" panose="05050102010706020507"/>
              </a:rPr>
              <a:t></a:t>
            </a:r>
            <a:r>
              <a:rPr sz="2000" b="1" spc="60" dirty="0">
                <a:latin typeface="Times New Roman" panose="02020603050405020304"/>
                <a:cs typeface="Times New Roman" panose="020206030504050203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sz="2000" b="1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+ 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OLAP</a:t>
            </a:r>
            <a:r>
              <a:rPr sz="2000" b="1" spc="-5" dirty="0">
                <a:latin typeface="Arial" panose="020B0604020202020204"/>
                <a:cs typeface="Arial" panose="020B0604020202020204"/>
              </a:rPr>
              <a:t> +</a:t>
            </a:r>
            <a:r>
              <a:rPr sz="2000" b="1" spc="-10" dirty="0">
                <a:latin typeface="Arial" panose="020B0604020202020204"/>
                <a:cs typeface="Arial" panose="020B0604020202020204"/>
              </a:rPr>
              <a:t> </a:t>
            </a:r>
            <a:r>
              <a:rPr sz="2000" b="1" spc="-10" dirty="0">
                <a:latin typeface="新宋体" panose="02010609030101010101" charset="-122"/>
                <a:cs typeface="新宋体" panose="02010609030101010101" charset="-122"/>
              </a:rPr>
              <a:t>统计学。</a:t>
            </a:r>
            <a:endParaRPr sz="2000">
              <a:latin typeface="新宋体" panose="02010609030101010101" charset="-122"/>
              <a:cs typeface="新宋体" panose="02010609030101010101" charset="-122"/>
            </a:endParaRPr>
          </a:p>
          <a:p>
            <a:pPr marL="755650" lvl="1" indent="-202565">
              <a:lnSpc>
                <a:spcPct val="100000"/>
              </a:lnSpc>
              <a:spcBef>
                <a:spcPts val="1175"/>
              </a:spcBef>
              <a:buSzPct val="95000"/>
              <a:buFont typeface="Wingdings" panose="05000000000000000000"/>
              <a:buChar char=""/>
              <a:tabLst>
                <a:tab pos="756285" algn="l"/>
              </a:tabLst>
            </a:pPr>
            <a:r>
              <a:rPr sz="2000" b="1" spc="-5" dirty="0">
                <a:solidFill>
                  <a:srgbClr val="FF0065"/>
                </a:solidFill>
                <a:latin typeface="Arial" panose="020B0604020202020204"/>
                <a:cs typeface="Arial" panose="020B0604020202020204"/>
              </a:rPr>
              <a:t>NoSQL</a:t>
            </a:r>
            <a:endParaRPr sz="200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17535" y="422413"/>
            <a:ext cx="2820035" cy="3302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数据库系统的演变与发展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017270" y="787400"/>
            <a:ext cx="7075170" cy="31940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2000" b="1" spc="-5" dirty="0">
                <a:solidFill>
                  <a:srgbClr val="FFFFFF"/>
                </a:solidFill>
                <a:latin typeface="Arial" panose="020B0604020202020204"/>
                <a:cs typeface="Arial" panose="020B0604020202020204"/>
              </a:rPr>
              <a:t>(6)</a:t>
            </a:r>
            <a:r>
              <a:rPr sz="2000" b="1" spc="-5" dirty="0">
                <a:solidFill>
                  <a:srgbClr val="FFFFFF"/>
                </a:solidFill>
                <a:latin typeface="华文中宋" panose="02010600040101010101" charset="-122"/>
                <a:cs typeface="华文中宋" panose="02010600040101010101" charset="-122"/>
              </a:rPr>
              <a:t>由普通数据库到与各种先进技术结合所形成的新型数据库</a:t>
            </a:r>
            <a:endParaRPr sz="2000">
              <a:latin typeface="华文中宋" panose="02010600040101010101" charset="-122"/>
              <a:cs typeface="华文中宋" panose="02010600040101010101" charset="-122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466850" y="3064510"/>
            <a:ext cx="8030210" cy="5664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600" spc="-5" dirty="0">
                <a:solidFill>
                  <a:schemeClr val="tx1"/>
                </a:solidFill>
                <a:sym typeface="+mn-ea"/>
              </a:rPr>
              <a:t>数据库相关的工作岗位分类及素质要求</a:t>
            </a:r>
            <a:endParaRPr lang="zh-CN" sz="3600" spc="-5" dirty="0">
              <a:solidFill>
                <a:schemeClr val="tx1"/>
              </a:solidFill>
              <a:latin typeface="黑体" panose="02010609060101010101" charset="-122"/>
              <a:cs typeface="黑体" panose="02010609060101010101" charset="-122"/>
              <a:sym typeface="+mn-e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027430" y="1387475"/>
            <a:ext cx="9043035" cy="5339715"/>
          </a:xfrm>
          <a:prstGeom prst="rect">
            <a:avLst/>
          </a:prstGeom>
        </p:spPr>
        <p:txBody>
          <a:bodyPr vert="horz" wrap="square" lIns="0" tIns="137795" rIns="0" bIns="0" rtlCol="0">
            <a:spAutoFit/>
          </a:bodyPr>
          <a:lstStyle/>
          <a:p>
            <a:pPr marL="200660" indent="-188595">
              <a:lnSpc>
                <a:spcPct val="100000"/>
              </a:lnSpc>
              <a:spcBef>
                <a:spcPts val="1085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01295" algn="l"/>
              </a:tabLst>
            </a:pP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End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 Users:</a:t>
            </a:r>
            <a:endParaRPr sz="2400">
              <a:latin typeface="Arial" panose="020B0604020202020204"/>
              <a:cs typeface="Arial" panose="020B0604020202020204"/>
            </a:endParaRPr>
          </a:p>
          <a:p>
            <a:pPr marL="927100">
              <a:lnSpc>
                <a:spcPct val="100000"/>
              </a:lnSpc>
              <a:spcBef>
                <a:spcPts val="770"/>
              </a:spcBef>
            </a:pPr>
            <a:r>
              <a:rPr b="1" spc="-10" dirty="0">
                <a:latin typeface="Arial" panose="020B0604020202020204"/>
                <a:cs typeface="Arial" panose="020B0604020202020204"/>
              </a:rPr>
              <a:t>naive Users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927100">
              <a:lnSpc>
                <a:spcPct val="100000"/>
              </a:lnSpc>
              <a:spcBef>
                <a:spcPts val="665"/>
              </a:spcBef>
            </a:pPr>
            <a:r>
              <a:rPr b="1" spc="-10" dirty="0">
                <a:latin typeface="Arial" panose="020B0604020202020204"/>
                <a:cs typeface="Arial" panose="020B0604020202020204"/>
              </a:rPr>
              <a:t>casual Users -----Interactive</a:t>
            </a:r>
            <a:r>
              <a:rPr b="1" spc="10" dirty="0">
                <a:latin typeface="Arial" panose="020B0604020202020204"/>
                <a:cs typeface="Arial" panose="020B0604020202020204"/>
              </a:rPr>
              <a:t> </a:t>
            </a:r>
            <a:r>
              <a:rPr b="1" spc="-10" dirty="0">
                <a:latin typeface="Arial" panose="020B0604020202020204"/>
                <a:cs typeface="Arial" panose="020B0604020202020204"/>
              </a:rPr>
              <a:t>SQL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200025" indent="-187960">
              <a:lnSpc>
                <a:spcPct val="100000"/>
              </a:lnSpc>
              <a:spcBef>
                <a:spcPts val="1110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00660" algn="l"/>
              </a:tabLst>
            </a:pP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Application </a:t>
            </a:r>
            <a:r>
              <a:rPr sz="2400" b="1" u="sng" spc="-10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Programmers</a:t>
            </a:r>
            <a:r>
              <a:rPr b="1" spc="-10" dirty="0">
                <a:latin typeface="Arial" panose="020B0604020202020204"/>
                <a:cs typeface="Arial" panose="020B0604020202020204"/>
              </a:rPr>
              <a:t>-----Procedural SQL,Concept </a:t>
            </a:r>
            <a:r>
              <a:rPr b="1" spc="-5" dirty="0">
                <a:latin typeface="Arial" panose="020B0604020202020204"/>
                <a:cs typeface="Arial" panose="020B0604020202020204"/>
              </a:rPr>
              <a:t>about</a:t>
            </a:r>
            <a:r>
              <a:rPr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b="1" spc="-10" dirty="0">
                <a:latin typeface="Arial" panose="020B0604020202020204"/>
                <a:cs typeface="Arial" panose="020B0604020202020204"/>
              </a:rPr>
              <a:t>Transaction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200025" indent="-187960">
              <a:lnSpc>
                <a:spcPct val="100000"/>
              </a:lnSpc>
              <a:spcBef>
                <a:spcPts val="1200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00660" algn="l"/>
              </a:tabLst>
            </a:pP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Database anylyzer and designer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b="1" spc="-10" dirty="0">
                <a:latin typeface="Arial" panose="020B0604020202020204"/>
                <a:cs typeface="Arial" panose="020B0604020202020204"/>
              </a:rPr>
              <a:t>-----Data modeling, Concept </a:t>
            </a:r>
            <a:r>
              <a:rPr b="1" spc="-5" dirty="0">
                <a:latin typeface="Arial" panose="020B0604020202020204"/>
                <a:cs typeface="Arial" panose="020B0604020202020204"/>
              </a:rPr>
              <a:t>about</a:t>
            </a:r>
            <a:r>
              <a:rPr b="1" spc="45" dirty="0">
                <a:latin typeface="Arial" panose="020B0604020202020204"/>
                <a:cs typeface="Arial" panose="020B0604020202020204"/>
              </a:rPr>
              <a:t> </a:t>
            </a:r>
            <a:r>
              <a:rPr b="1" spc="-10" dirty="0">
                <a:latin typeface="Arial" panose="020B0604020202020204"/>
                <a:cs typeface="Arial" panose="020B0604020202020204"/>
              </a:rPr>
              <a:t>Normalization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200025" indent="-187960">
              <a:lnSpc>
                <a:spcPct val="100000"/>
              </a:lnSpc>
              <a:spcBef>
                <a:spcPts val="1205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00660" algn="l"/>
              </a:tabLst>
            </a:pP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Database </a:t>
            </a:r>
            <a:r>
              <a:rPr sz="2400" b="1" u="sng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Administrators, </a:t>
            </a:r>
            <a:r>
              <a:rPr sz="2400" b="1" u="sng" spc="-5" dirty="0">
                <a:uFill>
                  <a:solidFill>
                    <a:srgbClr val="000000"/>
                  </a:solidFill>
                </a:uFill>
                <a:latin typeface="Arial" panose="020B0604020202020204"/>
                <a:cs typeface="Arial" panose="020B0604020202020204"/>
              </a:rPr>
              <a:t>DBA</a:t>
            </a:r>
            <a:r>
              <a:rPr sz="2400" b="1" spc="-5" dirty="0">
                <a:latin typeface="Arial" panose="020B0604020202020204"/>
                <a:cs typeface="Arial" panose="020B0604020202020204"/>
              </a:rPr>
              <a:t> </a:t>
            </a:r>
            <a:r>
              <a:rPr b="1" spc="-10" dirty="0">
                <a:latin typeface="Arial" panose="020B0604020202020204"/>
                <a:cs typeface="Arial" panose="020B0604020202020204"/>
              </a:rPr>
              <a:t>-----Database</a:t>
            </a:r>
            <a:r>
              <a:rPr b="1" spc="70" dirty="0">
                <a:latin typeface="Arial" panose="020B0604020202020204"/>
                <a:cs typeface="Arial" panose="020B0604020202020204"/>
              </a:rPr>
              <a:t> </a:t>
            </a:r>
            <a:r>
              <a:rPr b="1" spc="-5" dirty="0">
                <a:latin typeface="Arial" panose="020B0604020202020204"/>
                <a:cs typeface="Arial" panose="020B0604020202020204"/>
              </a:rPr>
              <a:t>maintainance,Security,Integrity,Recovery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12700" marR="207010">
              <a:lnSpc>
                <a:spcPct val="136000"/>
              </a:lnSpc>
              <a:spcBef>
                <a:spcPts val="435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00660" algn="l"/>
              </a:tabLst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DataBase Management System designer and implementor </a:t>
            </a:r>
            <a:r>
              <a:rPr b="1" spc="-10" dirty="0">
                <a:latin typeface="Arial" panose="020B0604020202020204"/>
                <a:cs typeface="Arial" panose="020B0604020202020204"/>
              </a:rPr>
              <a:t>-----Implementation  technique </a:t>
            </a:r>
            <a:r>
              <a:rPr b="1" spc="-5" dirty="0">
                <a:latin typeface="Arial" panose="020B0604020202020204"/>
                <a:cs typeface="Arial" panose="020B0604020202020204"/>
              </a:rPr>
              <a:t>of</a:t>
            </a:r>
            <a:r>
              <a:rPr b="1" spc="-15" dirty="0">
                <a:latin typeface="Arial" panose="020B0604020202020204"/>
                <a:cs typeface="Arial" panose="020B0604020202020204"/>
              </a:rPr>
              <a:t> </a:t>
            </a:r>
            <a:r>
              <a:rPr b="1" spc="-10" dirty="0">
                <a:latin typeface="Arial" panose="020B0604020202020204"/>
                <a:cs typeface="Arial" panose="020B0604020202020204"/>
              </a:rPr>
              <a:t>above</a:t>
            </a:r>
            <a:endParaRPr>
              <a:latin typeface="Arial" panose="020B0604020202020204"/>
              <a:cs typeface="Arial" panose="020B0604020202020204"/>
            </a:endParaRPr>
          </a:p>
          <a:p>
            <a:pPr marL="12700" marR="5080">
              <a:lnSpc>
                <a:spcPct val="136000"/>
              </a:lnSpc>
              <a:spcBef>
                <a:spcPts val="340"/>
              </a:spcBef>
              <a:buClr>
                <a:srgbClr val="FF0000"/>
              </a:buClr>
              <a:buSzPct val="111000"/>
              <a:buFont typeface="Symbol" panose="05050102010706020507"/>
              <a:buChar char=""/>
              <a:tabLst>
                <a:tab pos="201295" algn="l"/>
              </a:tabLst>
            </a:pPr>
            <a:r>
              <a:rPr sz="2400" b="1" spc="-5" dirty="0">
                <a:latin typeface="Arial" panose="020B0604020202020204"/>
                <a:cs typeface="Arial" panose="020B0604020202020204"/>
              </a:rPr>
              <a:t>Techniques for Special and New Database Management System ---</a:t>
            </a:r>
            <a:r>
              <a:rPr b="1" spc="-5" dirty="0">
                <a:latin typeface="Arial" panose="020B0604020202020204"/>
                <a:cs typeface="Arial" panose="020B0604020202020204"/>
              </a:rPr>
              <a:t>e.g. </a:t>
            </a:r>
            <a:r>
              <a:rPr b="1" spc="-10" dirty="0">
                <a:latin typeface="Arial" panose="020B0604020202020204"/>
                <a:cs typeface="Arial" panose="020B0604020202020204"/>
              </a:rPr>
              <a:t>NoSQL  </a:t>
            </a:r>
            <a:r>
              <a:rPr b="1" spc="-5" dirty="0">
                <a:latin typeface="Arial" panose="020B0604020202020204"/>
                <a:cs typeface="Arial" panose="020B0604020202020204"/>
              </a:rPr>
              <a:t>DB, XML DB, </a:t>
            </a:r>
            <a:r>
              <a:rPr b="1" spc="-10" dirty="0">
                <a:latin typeface="Arial" panose="020B0604020202020204"/>
                <a:cs typeface="Arial" panose="020B0604020202020204"/>
              </a:rPr>
              <a:t>MultiMedia </a:t>
            </a:r>
            <a:r>
              <a:rPr b="1" spc="-5" dirty="0">
                <a:latin typeface="Arial" panose="020B0604020202020204"/>
                <a:cs typeface="Arial" panose="020B0604020202020204"/>
              </a:rPr>
              <a:t>DB</a:t>
            </a:r>
            <a:r>
              <a:rPr b="1" spc="20" dirty="0">
                <a:latin typeface="Arial" panose="020B0604020202020204"/>
                <a:cs typeface="Arial" panose="020B0604020202020204"/>
              </a:rPr>
              <a:t> </a:t>
            </a:r>
            <a:r>
              <a:rPr b="1" spc="-10" dirty="0">
                <a:latin typeface="Arial" panose="020B0604020202020204"/>
                <a:cs typeface="Arial" panose="020B0604020202020204"/>
              </a:rPr>
              <a:t>,…</a:t>
            </a:r>
            <a:endParaRPr b="1" spc="-10" dirty="0">
              <a:latin typeface="Arial" panose="020B0604020202020204"/>
              <a:cs typeface="Arial" panose="020B0604020202020204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030103" y="361908"/>
            <a:ext cx="4640580" cy="755650"/>
          </a:xfrm>
          <a:prstGeom prst="rect">
            <a:avLst/>
          </a:prstGeom>
        </p:spPr>
        <p:txBody>
          <a:bodyPr vert="horz" wrap="square" lIns="0" tIns="7302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75"/>
              </a:spcBef>
            </a:pPr>
            <a:r>
              <a:rPr spc="-5" dirty="0"/>
              <a:t>本课程学什么及学到什么程</a:t>
            </a:r>
            <a:r>
              <a:rPr dirty="0"/>
              <a:t>度</a:t>
            </a:r>
            <a:r>
              <a:rPr spc="-5" dirty="0">
                <a:latin typeface="Arial" panose="020B0604020202020204"/>
                <a:cs typeface="Arial" panose="020B0604020202020204"/>
              </a:rPr>
              <a:t>?</a:t>
            </a:r>
            <a:endParaRPr spc="-5" dirty="0">
              <a:latin typeface="Arial" panose="020B0604020202020204"/>
              <a:cs typeface="Arial" panose="020B0604020202020204"/>
            </a:endParaRPr>
          </a:p>
          <a:p>
            <a:pPr>
              <a:lnSpc>
                <a:spcPct val="100000"/>
              </a:lnSpc>
              <a:spcBef>
                <a:spcPts val="470"/>
              </a:spcBef>
            </a:pPr>
            <a:r>
              <a:rPr spc="-5" dirty="0">
                <a:latin typeface="Arial" panose="020B0604020202020204"/>
                <a:cs typeface="Arial" panose="020B0604020202020204"/>
              </a:rPr>
              <a:t>(1)</a:t>
            </a:r>
            <a:r>
              <a:rPr spc="-5" dirty="0"/>
              <a:t>数据库相关的工作岗位分类及素质要求</a:t>
            </a:r>
            <a:endParaRPr spc="-5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56" name="Rectangle 44"/>
          <p:cNvSpPr/>
          <p:nvPr/>
        </p:nvSpPr>
        <p:spPr>
          <a:xfrm>
            <a:off x="588407" y="947107"/>
            <a:ext cx="4973625" cy="48895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lnSpc>
                <a:spcPct val="130000"/>
              </a:lnSpc>
            </a:pPr>
            <a:r>
              <a:rPr lang="zh-CN" altLang="en-US" sz="1985" b="1" dirty="0">
                <a:latin typeface="Times New Roman" panose="02020603050405020304" pitchFamily="18" charset="0"/>
                <a:ea typeface="微软雅黑" panose="020B0503020204020204" charset="-122"/>
              </a:rPr>
              <a:t>典型数据库系统的结构抽象</a:t>
            </a:r>
            <a:endParaRPr lang="zh-CN" altLang="en-US" sz="1985" b="1" dirty="0">
              <a:latin typeface="Times New Roman" panose="02020603050405020304" pitchFamily="18" charset="0"/>
              <a:ea typeface="微软雅黑" panose="020B0503020204020204" charset="-122"/>
            </a:endParaRPr>
          </a:p>
        </p:txBody>
      </p:sp>
      <p:sp>
        <p:nvSpPr>
          <p:cNvPr id="9257" name="Text Box 16"/>
          <p:cNvSpPr txBox="1"/>
          <p:nvPr/>
        </p:nvSpPr>
        <p:spPr>
          <a:xfrm>
            <a:off x="789919" y="304800"/>
            <a:ext cx="4091291" cy="82994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algn="l">
              <a:lnSpc>
                <a:spcPct val="120000"/>
              </a:lnSpc>
            </a:pPr>
            <a:r>
              <a:rPr sz="20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数据库系统的课程</a:t>
            </a:r>
            <a:r>
              <a:rPr lang="zh-CN" sz="20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介绍</a:t>
            </a:r>
            <a:endParaRPr sz="2000" b="1" spc="-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(4)</a:t>
            </a:r>
            <a:r>
              <a: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数据库的四位图灵奖得主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61221" y="2610584"/>
            <a:ext cx="3175697" cy="635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765" b="1">
                <a:solidFill>
                  <a:srgbClr val="FF0000"/>
                </a:solidFill>
              </a:rPr>
              <a:t>http://redbook.cs.berkeley.edu/</a:t>
            </a:r>
            <a:endParaRPr lang="zh-CN" altLang="en-US" sz="1765" b="1">
              <a:solidFill>
                <a:srgbClr val="FF0000"/>
              </a:solidFill>
            </a:endParaRPr>
          </a:p>
        </p:txBody>
      </p:sp>
      <p:grpSp>
        <p:nvGrpSpPr>
          <p:cNvPr id="6" name="组合 5"/>
          <p:cNvGrpSpPr/>
          <p:nvPr/>
        </p:nvGrpSpPr>
        <p:grpSpPr>
          <a:xfrm>
            <a:off x="328295" y="1109345"/>
            <a:ext cx="10205720" cy="6504940"/>
            <a:chOff x="517" y="1747"/>
            <a:chExt cx="16072" cy="10244"/>
          </a:xfrm>
        </p:grpSpPr>
        <p:graphicFrame>
          <p:nvGraphicFramePr>
            <p:cNvPr id="4" name="对象 3"/>
            <p:cNvGraphicFramePr/>
            <p:nvPr/>
          </p:nvGraphicFramePr>
          <p:xfrm>
            <a:off x="517" y="1747"/>
            <a:ext cx="15911" cy="1024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" name="" r:id="rId1" imgW="9154795" imgH="5894705" progId="Paint.Picture">
                    <p:embed/>
                  </p:oleObj>
                </mc:Choice>
                <mc:Fallback>
                  <p:oleObj name="" r:id="rId1" imgW="9154795" imgH="5894705" progId="Paint.Picture">
                    <p:embed/>
                    <p:pic>
                      <p:nvPicPr>
                        <p:cNvPr id="0" name="图片 4"/>
                        <p:cNvPicPr/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17" y="1747"/>
                          <a:ext cx="15911" cy="10245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" name="文本框 1"/>
            <p:cNvSpPr txBox="1"/>
            <p:nvPr/>
          </p:nvSpPr>
          <p:spPr>
            <a:xfrm>
              <a:off x="11663" y="4280"/>
              <a:ext cx="4926" cy="531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 anchor="t">
              <a:spAutoFit/>
            </a:bodyPr>
            <a:p>
              <a:r>
                <a:rPr lang="zh-CN" altLang="en-US" sz="1600" b="1">
                  <a:gradFill>
                    <a:gsLst>
                      <a:gs pos="0">
                        <a:srgbClr val="FE4444"/>
                      </a:gs>
                      <a:gs pos="100000">
                        <a:srgbClr val="832B2B"/>
                      </a:gs>
                    </a:gsLst>
                    <a:lin scaled="0"/>
                  </a:gradFill>
                </a:rPr>
                <a:t>http://redbook.cs.berkeley.edu/</a:t>
              </a:r>
              <a:endParaRPr lang="zh-CN" altLang="en-US" sz="1600" b="1">
                <a:gradFill>
                  <a:gsLst>
                    <a:gs pos="0">
                      <a:srgbClr val="FE4444"/>
                    </a:gs>
                    <a:gs pos="100000">
                      <a:srgbClr val="832B2B"/>
                    </a:gs>
                  </a:gsLst>
                  <a:lin scaled="0"/>
                </a:gradFill>
              </a:endParaRPr>
            </a:p>
          </p:txBody>
        </p:sp>
      </p:grpSp>
    </p:spTree>
  </p:cSld>
  <p:clrMapOvr>
    <a:masterClrMapping/>
  </p:clrMapOvr>
  <p:transition>
    <p:zoom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9257" name="Text Box 16"/>
          <p:cNvSpPr txBox="1"/>
          <p:nvPr/>
        </p:nvSpPr>
        <p:spPr>
          <a:xfrm>
            <a:off x="866468" y="237490"/>
            <a:ext cx="5275088" cy="90487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p>
            <a:pPr algn="l">
              <a:lnSpc>
                <a:spcPct val="120000"/>
              </a:lnSpc>
            </a:pPr>
            <a:r>
              <a:rPr sz="22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数据库系统的课程</a:t>
            </a:r>
            <a:r>
              <a:rPr lang="zh-CN" sz="2200" b="1" spc="-5" dirty="0">
                <a:solidFill>
                  <a:schemeClr val="bg1"/>
                </a:solidFill>
                <a:latin typeface="华文中宋" panose="02010600040101010101" charset="-122"/>
                <a:ea typeface="华文中宋" panose="02010600040101010101" charset="-122"/>
                <a:cs typeface="华文中宋" panose="02010600040101010101" charset="-122"/>
                <a:sym typeface="+mn-ea"/>
              </a:rPr>
              <a:t>介绍</a:t>
            </a:r>
            <a:endParaRPr sz="2200" b="1" spc="-5" dirty="0">
              <a:solidFill>
                <a:schemeClr val="bg1"/>
              </a:solidFill>
              <a:latin typeface="华文中宋" panose="02010600040101010101" charset="-122"/>
              <a:ea typeface="华文中宋" panose="02010600040101010101" charset="-122"/>
              <a:cs typeface="华文中宋" panose="02010600040101010101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(5)</a:t>
            </a:r>
            <a:r>
              <a:rPr lang="zh-CN" altLang="en-US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国际主流通用关系型数据库</a:t>
            </a:r>
            <a:r>
              <a:rPr lang="en-US" altLang="zh-CN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--</a:t>
            </a:r>
            <a:r>
              <a:rPr lang="zh-CN" altLang="en-US" sz="2205" b="1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charset="-122"/>
              </a:rPr>
              <a:t>族谱</a:t>
            </a:r>
            <a:endParaRPr lang="zh-CN" altLang="en-US" sz="2205" b="1" dirty="0">
              <a:solidFill>
                <a:schemeClr val="bg1"/>
              </a:solidFill>
              <a:latin typeface="Arial" panose="020B0604020202020204" pitchFamily="34" charset="0"/>
              <a:ea typeface="华文中宋" panose="02010600040101010101" charset="-122"/>
            </a:endParaRPr>
          </a:p>
        </p:txBody>
      </p:sp>
      <p:graphicFrame>
        <p:nvGraphicFramePr>
          <p:cNvPr id="5" name="对象 4"/>
          <p:cNvGraphicFramePr/>
          <p:nvPr/>
        </p:nvGraphicFramePr>
        <p:xfrm>
          <a:off x="309002" y="1144545"/>
          <a:ext cx="10036882" cy="6833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1" imgW="9802495" imgH="7021195" progId="Paint.Picture">
                  <p:embed/>
                </p:oleObj>
              </mc:Choice>
              <mc:Fallback>
                <p:oleObj name="" r:id="rId1" imgW="9802495" imgH="7021195" progId="Paint.Picture">
                  <p:embed/>
                  <p:pic>
                    <p:nvPicPr>
                      <p:cNvPr id="0" name="图片 5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09002" y="1144545"/>
                        <a:ext cx="10036882" cy="68331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aphicFrame>
        <p:nvGraphicFramePr>
          <p:cNvPr id="2" name="对象 1"/>
          <p:cNvGraphicFramePr/>
          <p:nvPr/>
        </p:nvGraphicFramePr>
        <p:xfrm>
          <a:off x="581025" y="362585"/>
          <a:ext cx="9531985" cy="65411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" name="" r:id="rId1" imgW="5328920" imgH="2269490" progId="Paint.Picture">
                  <p:embed/>
                </p:oleObj>
              </mc:Choice>
              <mc:Fallback>
                <p:oleObj name="" r:id="rId1" imgW="5328920" imgH="2269490" progId="Paint.Picture">
                  <p:embed/>
                  <p:pic>
                    <p:nvPicPr>
                      <p:cNvPr id="0" name="图片 2"/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1025" y="362585"/>
                        <a:ext cx="9531985" cy="65411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zoom/>
  </p:transition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7308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TEMPLATE_THUMBS_INDEX" val="1"/>
  <p:tag name="KSO_WM_TEMPLATE_SUBCATEGORY" val="0"/>
  <p:tag name="KSO_WM_TAG_VERSION" val="1.0"/>
  <p:tag name="KSO_WM_BEAUTIFY_FLAG" val="#wm#"/>
  <p:tag name="KSO_WM_TEMPLATE_CATEGORY" val="custom"/>
  <p:tag name="KSO_WM_TEMPLATE_INDEX" val="20187308"/>
</p:tagLst>
</file>

<file path=ppt/tags/tag62.xml><?xml version="1.0" encoding="utf-8"?>
<p:tagLst xmlns:p="http://schemas.openxmlformats.org/presentationml/2006/main">
  <p:tag name="KSO_WM_UNIT_PLACING_PICTURE_USER_VIEWPORT" val="{&quot;height&quot;:10853,&quot;width&quot;:15297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9951</Words>
  <Application>WPS 演示</Application>
  <PresentationFormat>On-screen Show (4:3)</PresentationFormat>
  <Paragraphs>959</Paragraphs>
  <Slides>65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7</vt:i4>
      </vt:variant>
      <vt:variant>
        <vt:lpstr>幻灯片标题</vt:lpstr>
      </vt:variant>
      <vt:variant>
        <vt:i4>65</vt:i4>
      </vt:variant>
    </vt:vector>
  </HeadingPairs>
  <TitlesOfParts>
    <vt:vector size="93" baseType="lpstr">
      <vt:lpstr>Arial</vt:lpstr>
      <vt:lpstr>宋体</vt:lpstr>
      <vt:lpstr>Wingdings</vt:lpstr>
      <vt:lpstr>华文中宋</vt:lpstr>
      <vt:lpstr>黑体</vt:lpstr>
      <vt:lpstr>微软雅黑</vt:lpstr>
      <vt:lpstr>Arial</vt:lpstr>
      <vt:lpstr>Times New Roman</vt:lpstr>
      <vt:lpstr>新宋体</vt:lpstr>
      <vt:lpstr>Times New Roman</vt:lpstr>
      <vt:lpstr>Calibri</vt:lpstr>
      <vt:lpstr>Arial Unicode MS</vt:lpstr>
      <vt:lpstr>华文新魏</vt:lpstr>
      <vt:lpstr>Wingdings</vt:lpstr>
      <vt:lpstr>Symbol</vt:lpstr>
      <vt:lpstr>华文隶书</vt:lpstr>
      <vt:lpstr>΢</vt:lpstr>
      <vt:lpstr>Segoe Print</vt:lpstr>
      <vt:lpstr>Tahoma</vt:lpstr>
      <vt:lpstr>Office Theme</vt:lpstr>
      <vt:lpstr>1_自定义设计方案</vt:lpstr>
      <vt:lpstr>Paint.Picture</vt:lpstr>
      <vt:lpstr>Paint.Picture</vt:lpstr>
      <vt:lpstr>Paint.Picture</vt:lpstr>
      <vt:lpstr>Paint.Picture</vt:lpstr>
      <vt:lpstr>Paint.Picture</vt:lpstr>
      <vt:lpstr>Paint.Picture</vt:lpstr>
      <vt:lpstr>Paint.Picture</vt:lpstr>
      <vt:lpstr>《高级数据库技术》   课程内容&amp;教材选择</vt:lpstr>
      <vt:lpstr>PowerPoint 演示文稿</vt:lpstr>
      <vt:lpstr>PowerPoint 演示文稿</vt:lpstr>
      <vt:lpstr>(3)《数据库系统》课程讲什么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数据库系统的课程介绍 (6)数据库系统课程与其他课程之间的关系</vt:lpstr>
      <vt:lpstr>为什么要学习数据库系统</vt:lpstr>
      <vt:lpstr>为什么要学习数据库系统  (1)Everything Over DB</vt:lpstr>
      <vt:lpstr>(2)信息积累与运用的基础—数据库</vt:lpstr>
      <vt:lpstr>(3)基于数据库的应用—大数据</vt:lpstr>
      <vt:lpstr>PowerPoint 演示文稿</vt:lpstr>
      <vt:lpstr>什么是数据库</vt:lpstr>
      <vt:lpstr>(1)数据库与信息管理</vt:lpstr>
      <vt:lpstr>什么是数据库  (2)数据库与“表”</vt:lpstr>
      <vt:lpstr>(3)基于“表”的数据库的影响</vt:lpstr>
      <vt:lpstr>PowerPoint 演示文稿</vt:lpstr>
      <vt:lpstr>什么是数据库</vt:lpstr>
      <vt:lpstr>(5)数据库与“表”的关系</vt:lpstr>
      <vt:lpstr>(6)由表形式的数据库 到 各式各样的数据库</vt:lpstr>
      <vt:lpstr>什么数据库系统</vt:lpstr>
      <vt:lpstr>什么是数据库系统</vt:lpstr>
      <vt:lpstr>什么是数据库系统</vt:lpstr>
      <vt:lpstr>什么是数据库系统</vt:lpstr>
      <vt:lpstr>什么是数据库管理系统</vt:lpstr>
      <vt:lpstr>(1)从用户角度看数据库管理系统的功能</vt:lpstr>
      <vt:lpstr>什么是数据库管理系统</vt:lpstr>
      <vt:lpstr>什么是数据库管理系统</vt:lpstr>
      <vt:lpstr>(1)从用户角度看数据库管理系统的功能</vt:lpstr>
      <vt:lpstr>(1)从用户角度看数据库管理系统的功能</vt:lpstr>
      <vt:lpstr>什么是数据库管理系统  (2)数据库语言</vt:lpstr>
      <vt:lpstr>什么是数据库管理系统  (2)数据库语言</vt:lpstr>
      <vt:lpstr>什么是数据库管理系统  (2)数据库语言</vt:lpstr>
      <vt:lpstr>(1)从系统实现角度看DBMS的功能</vt:lpstr>
      <vt:lpstr>什么是数据库管理系统</vt:lpstr>
      <vt:lpstr>什么是数据库管理系统</vt:lpstr>
      <vt:lpstr>(1)从系统实现角度看DBMS的功能</vt:lpstr>
      <vt:lpstr>(1)从系统实现角度看DBMS的功能</vt:lpstr>
      <vt:lpstr>什么是数据库管理系统   (2)典型的数据库管理系统</vt:lpstr>
      <vt:lpstr>数据库系统的演变与发展</vt:lpstr>
      <vt:lpstr>数据库系统的演变与发展</vt:lpstr>
      <vt:lpstr>数据库系统的演变与发展</vt:lpstr>
      <vt:lpstr>(2)由文件系统到数据库</vt:lpstr>
      <vt:lpstr>数据库系统的演变与发展</vt:lpstr>
      <vt:lpstr>(2)由文件系统到数据库</vt:lpstr>
      <vt:lpstr>数据库系统的演变与发展</vt:lpstr>
      <vt:lpstr>数据库系统的演变与发展</vt:lpstr>
      <vt:lpstr>数据库系统的演变与发展</vt:lpstr>
      <vt:lpstr>(3)由层次模型数据库、网状模型数据库到关系数据库</vt:lpstr>
      <vt:lpstr>数据库系统的演变与发展</vt:lpstr>
      <vt:lpstr>数据库系统的演变与发展</vt:lpstr>
      <vt:lpstr>数据库系统的演变与发展</vt:lpstr>
      <vt:lpstr>数据库系统的演变与发展</vt:lpstr>
      <vt:lpstr>数据库系统的演变与发展</vt:lpstr>
      <vt:lpstr>数据库系统的演变与发展</vt:lpstr>
      <vt:lpstr>数据库系统的演变与发展</vt:lpstr>
      <vt:lpstr>数据库相关的工作岗位分类及素质要求</vt:lpstr>
      <vt:lpstr>(1)数据库相关的工作岗位分类及素质要求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数据库系统的课程划分</dc:title>
  <dc:creator>dechen</dc:creator>
  <cp:lastModifiedBy>闫昱</cp:lastModifiedBy>
  <cp:revision>119</cp:revision>
  <dcterms:created xsi:type="dcterms:W3CDTF">2019-11-12T03:12:00Z</dcterms:created>
  <dcterms:modified xsi:type="dcterms:W3CDTF">2021-09-26T13:29:44Z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2016-02-27T16:00:00Z</vt:filetime>
  </property>
  <property fmtid="{D5CDD505-2E9C-101B-9397-08002B2CF9AE}" pid="3" name="Creator">
    <vt:lpwstr>PScript5.dll Version 5.2.2</vt:lpwstr>
  </property>
  <property fmtid="{D5CDD505-2E9C-101B-9397-08002B2CF9AE}" pid="4" name="LastSaved">
    <vt:filetime>2019-11-12T16:00:00Z</vt:filetime>
  </property>
  <property fmtid="{D5CDD505-2E9C-101B-9397-08002B2CF9AE}" pid="5" name="KSOProductBuildVer">
    <vt:lpwstr>2052-11.1.0.10938</vt:lpwstr>
  </property>
  <property fmtid="{D5CDD505-2E9C-101B-9397-08002B2CF9AE}" pid="6" name="ICV">
    <vt:lpwstr>6406B2252A7145F4A31417C261936852</vt:lpwstr>
  </property>
</Properties>
</file>